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7" r:id="rId4"/>
  </p:sldMasterIdLst>
  <p:notesMasterIdLst>
    <p:notesMasterId r:id="rId22"/>
  </p:notesMasterIdLst>
  <p:handoutMasterIdLst>
    <p:handoutMasterId r:id="rId23"/>
  </p:handoutMasterIdLst>
  <p:sldIdLst>
    <p:sldId id="289" r:id="rId5"/>
    <p:sldId id="288" r:id="rId6"/>
    <p:sldId id="261" r:id="rId7"/>
    <p:sldId id="257" r:id="rId8"/>
    <p:sldId id="264" r:id="rId9"/>
    <p:sldId id="265" r:id="rId10"/>
    <p:sldId id="263" r:id="rId11"/>
    <p:sldId id="268" r:id="rId12"/>
    <p:sldId id="290" r:id="rId13"/>
    <p:sldId id="266" r:id="rId14"/>
    <p:sldId id="293" r:id="rId15"/>
    <p:sldId id="294" r:id="rId16"/>
    <p:sldId id="295" r:id="rId17"/>
    <p:sldId id="267" r:id="rId18"/>
    <p:sldId id="291" r:id="rId19"/>
    <p:sldId id="292" r:id="rId20"/>
    <p:sldId id="262"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25EC8DF-7EEE-4A83-99C5-DADD97FB8AB8}" v="14" dt="2024-10-18T22:12:58.616"/>
  </p1510:revLst>
</p1510:revInfo>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94" autoAdjust="0"/>
  </p:normalViewPr>
  <p:slideViewPr>
    <p:cSldViewPr snapToGrid="0">
      <p:cViewPr varScale="1">
        <p:scale>
          <a:sx n="60" d="100"/>
          <a:sy n="60" d="100"/>
        </p:scale>
        <p:origin x="908" y="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t>10/29/2024</a:t>
            </a:fld>
            <a:endParaRPr lang="en-US"/>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jpeg>
</file>

<file path=ppt/media/image2.jpe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B16356-3B28-4AAF-8099-7941810E2475}" type="datetimeFigureOut">
              <a:rPr lang="en-US" smtClean="0"/>
              <a:t>10/29/2024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C5DA344-5FA2-43F7-9D95-CA56C82B080A}" type="slidenum">
              <a:rPr lang="en-US" smtClean="0"/>
              <a:t>‹#›</a:t>
            </a:fld>
            <a:endParaRPr lang="en-US"/>
          </a:p>
        </p:txBody>
      </p:sp>
    </p:spTree>
    <p:extLst>
      <p:ext uri="{BB962C8B-B14F-4D97-AF65-F5344CB8AC3E}">
        <p14:creationId xmlns:p14="http://schemas.microsoft.com/office/powerpoint/2010/main" val="12557629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a:t>
            </a:fld>
            <a:endParaRPr lang="en-US"/>
          </a:p>
        </p:txBody>
      </p:sp>
    </p:spTree>
    <p:extLst>
      <p:ext uri="{BB962C8B-B14F-4D97-AF65-F5344CB8AC3E}">
        <p14:creationId xmlns:p14="http://schemas.microsoft.com/office/powerpoint/2010/main" val="6954445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10</a:t>
            </a:fld>
            <a:endParaRPr lang="en-US"/>
          </a:p>
        </p:txBody>
      </p:sp>
    </p:spTree>
    <p:extLst>
      <p:ext uri="{BB962C8B-B14F-4D97-AF65-F5344CB8AC3E}">
        <p14:creationId xmlns:p14="http://schemas.microsoft.com/office/powerpoint/2010/main" val="2729973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12</a:t>
            </a:fld>
            <a:endParaRPr lang="en-US"/>
          </a:p>
        </p:txBody>
      </p:sp>
    </p:spTree>
    <p:extLst>
      <p:ext uri="{BB962C8B-B14F-4D97-AF65-F5344CB8AC3E}">
        <p14:creationId xmlns:p14="http://schemas.microsoft.com/office/powerpoint/2010/main" val="33979128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14</a:t>
            </a:fld>
            <a:endParaRPr lang="en-US"/>
          </a:p>
        </p:txBody>
      </p:sp>
    </p:spTree>
    <p:extLst>
      <p:ext uri="{BB962C8B-B14F-4D97-AF65-F5344CB8AC3E}">
        <p14:creationId xmlns:p14="http://schemas.microsoft.com/office/powerpoint/2010/main" val="32818806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15</a:t>
            </a:fld>
            <a:endParaRPr lang="en-US"/>
          </a:p>
        </p:txBody>
      </p:sp>
    </p:spTree>
    <p:extLst>
      <p:ext uri="{BB962C8B-B14F-4D97-AF65-F5344CB8AC3E}">
        <p14:creationId xmlns:p14="http://schemas.microsoft.com/office/powerpoint/2010/main" val="41492518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16</a:t>
            </a:fld>
            <a:endParaRPr lang="en-US"/>
          </a:p>
        </p:txBody>
      </p:sp>
    </p:spTree>
    <p:extLst>
      <p:ext uri="{BB962C8B-B14F-4D97-AF65-F5344CB8AC3E}">
        <p14:creationId xmlns:p14="http://schemas.microsoft.com/office/powerpoint/2010/main" val="114438864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17</a:t>
            </a:fld>
            <a:endParaRPr lang="en-US"/>
          </a:p>
        </p:txBody>
      </p:sp>
    </p:spTree>
    <p:extLst>
      <p:ext uri="{BB962C8B-B14F-4D97-AF65-F5344CB8AC3E}">
        <p14:creationId xmlns:p14="http://schemas.microsoft.com/office/powerpoint/2010/main" val="297441527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2</a:t>
            </a:fld>
            <a:endParaRPr lang="en-US"/>
          </a:p>
        </p:txBody>
      </p:sp>
    </p:spTree>
    <p:extLst>
      <p:ext uri="{BB962C8B-B14F-4D97-AF65-F5344CB8AC3E}">
        <p14:creationId xmlns:p14="http://schemas.microsoft.com/office/powerpoint/2010/main" val="37276347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3</a:t>
            </a:fld>
            <a:endParaRPr lang="en-US"/>
          </a:p>
        </p:txBody>
      </p:sp>
    </p:spTree>
    <p:extLst>
      <p:ext uri="{BB962C8B-B14F-4D97-AF65-F5344CB8AC3E}">
        <p14:creationId xmlns:p14="http://schemas.microsoft.com/office/powerpoint/2010/main" val="39884402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4</a:t>
            </a:fld>
            <a:endParaRPr lang="en-US"/>
          </a:p>
        </p:txBody>
      </p:sp>
    </p:spTree>
    <p:extLst>
      <p:ext uri="{BB962C8B-B14F-4D97-AF65-F5344CB8AC3E}">
        <p14:creationId xmlns:p14="http://schemas.microsoft.com/office/powerpoint/2010/main" val="7440479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5</a:t>
            </a:fld>
            <a:endParaRPr lang="en-US"/>
          </a:p>
        </p:txBody>
      </p:sp>
    </p:spTree>
    <p:extLst>
      <p:ext uri="{BB962C8B-B14F-4D97-AF65-F5344CB8AC3E}">
        <p14:creationId xmlns:p14="http://schemas.microsoft.com/office/powerpoint/2010/main" val="1495799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6</a:t>
            </a:fld>
            <a:endParaRPr lang="en-US"/>
          </a:p>
        </p:txBody>
      </p:sp>
    </p:spTree>
    <p:extLst>
      <p:ext uri="{BB962C8B-B14F-4D97-AF65-F5344CB8AC3E}">
        <p14:creationId xmlns:p14="http://schemas.microsoft.com/office/powerpoint/2010/main" val="15887698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C5DA344-5FA2-43F7-9D95-CA56C82B080A}" type="slidenum">
              <a:rPr lang="en-US" smtClean="0"/>
              <a:t>7</a:t>
            </a:fld>
            <a:endParaRPr lang="en-US"/>
          </a:p>
        </p:txBody>
      </p:sp>
    </p:spTree>
    <p:extLst>
      <p:ext uri="{BB962C8B-B14F-4D97-AF65-F5344CB8AC3E}">
        <p14:creationId xmlns:p14="http://schemas.microsoft.com/office/powerpoint/2010/main" val="206508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8</a:t>
            </a:fld>
            <a:endParaRPr lang="en-US"/>
          </a:p>
        </p:txBody>
      </p:sp>
    </p:spTree>
    <p:extLst>
      <p:ext uri="{BB962C8B-B14F-4D97-AF65-F5344CB8AC3E}">
        <p14:creationId xmlns:p14="http://schemas.microsoft.com/office/powerpoint/2010/main" val="7112980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CC5DA344-5FA2-43F7-9D95-CA56C82B080A}" type="slidenum">
              <a:rPr lang="en-US" smtClean="0"/>
              <a:t>9</a:t>
            </a:fld>
            <a:endParaRPr lang="en-US"/>
          </a:p>
        </p:txBody>
      </p:sp>
    </p:spTree>
    <p:extLst>
      <p:ext uri="{BB962C8B-B14F-4D97-AF65-F5344CB8AC3E}">
        <p14:creationId xmlns:p14="http://schemas.microsoft.com/office/powerpoint/2010/main" val="37607590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B0DB3-A8FF-4ABB-9E2E-D960422260EB}"/>
              </a:ext>
            </a:extLst>
          </p:cNvPr>
          <p:cNvSpPr>
            <a:spLocks noGrp="1"/>
          </p:cNvSpPr>
          <p:nvPr>
            <p:ph type="ctrTitle"/>
          </p:nvPr>
        </p:nvSpPr>
        <p:spPr>
          <a:xfrm>
            <a:off x="1524000" y="1122363"/>
            <a:ext cx="9144000" cy="3025308"/>
          </a:xfrm>
        </p:spPr>
        <p:txBody>
          <a:bodyPr anchor="b">
            <a:normAutofit/>
          </a:bodyPr>
          <a:lstStyle>
            <a:lvl1pPr algn="ctr">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BEE0618-75D7-410F-859C-CDF53BC53E85}"/>
              </a:ext>
            </a:extLst>
          </p:cNvPr>
          <p:cNvSpPr>
            <a:spLocks noGrp="1"/>
          </p:cNvSpPr>
          <p:nvPr>
            <p:ph type="subTitle" idx="1"/>
          </p:nvPr>
        </p:nvSpPr>
        <p:spPr>
          <a:xfrm>
            <a:off x="1524000" y="4386729"/>
            <a:ext cx="9144000" cy="1135529"/>
          </a:xfrm>
        </p:spPr>
        <p:txBody>
          <a:bodyPr>
            <a:normAutofit/>
          </a:bodyPr>
          <a:lstStyle>
            <a:lvl1pPr marL="0" indent="0" algn="ctr">
              <a:lnSpc>
                <a:spcPct val="120000"/>
              </a:lnSpc>
              <a:buNone/>
              <a:defRPr sz="1800" b="1"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A5237F11-76DB-4DD9-9747-3F38D05BA0F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3059F581-81B0-44B3-ABA5-A25CA4BAE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10D591-ADCF-4300-8282-72AE357F3D2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4115657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E5C77-55F8-4677-A96C-E6D3F5545DC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9A064EF-ADDA-4943-8F87-A7469D79975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B0D493-D1E7-4358-95E9-B5B80A49E603}"/>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A6E98326-3276-4B9E-960F-10C6677BFA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4C3AC2-288D-4FEE-BF80-0EAEDDFAB049}"/>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618958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3333C6A-5417-40BD-BF7A-94058322377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43BCB45-B343-46F6-9718-AA0D68CED1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BDA2A4-FD34-4E17-908F-4367B1E644C3}"/>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93B87AE3-776D-451D-AA52-C06B747248C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A0C4D5-BE1E-4D6A-9196-E0F9E42B2E1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472214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only">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74AAEB19-4B49-2801-9B15-7682CDF04C04}"/>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D23C3EC-28B3-4644-8BE5-3288734B4639}"/>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857468" y="486137"/>
            <a:ext cx="5427584" cy="3599727"/>
          </a:xfrm>
        </p:spPr>
        <p:txBody>
          <a:bodyPr anchor="b" anchorCtr="0">
            <a:noAutofit/>
          </a:bodyPr>
          <a:lstStyle>
            <a:lvl1pPr algn="l">
              <a:defRPr sz="4400" cap="all" baseline="0">
                <a:solidFill>
                  <a:schemeClr val="accent1"/>
                </a:solidFill>
              </a:defRPr>
            </a:lvl1pPr>
          </a:lstStyle>
          <a:p>
            <a:r>
              <a:rPr lang="en-US" dirty="0"/>
              <a:t>Click to add title</a:t>
            </a:r>
          </a:p>
        </p:txBody>
      </p:sp>
      <p:sp>
        <p:nvSpPr>
          <p:cNvPr id="13" name="Picture Placeholder 12">
            <a:extLst>
              <a:ext uri="{FF2B5EF4-FFF2-40B4-BE49-F238E27FC236}">
                <a16:creationId xmlns:a16="http://schemas.microsoft.com/office/drawing/2014/main" id="{B64FCBF4-90E6-FFAA-143D-3A01CE52569B}"/>
              </a:ext>
            </a:extLst>
          </p:cNvPr>
          <p:cNvSpPr>
            <a:spLocks noGrp="1"/>
          </p:cNvSpPr>
          <p:nvPr>
            <p:ph type="pic" sz="quarter" idx="10"/>
          </p:nvPr>
        </p:nvSpPr>
        <p:spPr>
          <a:xfrm>
            <a:off x="5624774" y="-6713"/>
            <a:ext cx="6578801" cy="6894576"/>
          </a:xfrm>
          <a:custGeom>
            <a:avLst/>
            <a:gdLst>
              <a:gd name="connsiteX0" fmla="*/ 0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0 w 6613525"/>
              <a:gd name="connsiteY4" fmla="*/ 0 h 6858000"/>
              <a:gd name="connsiteX0" fmla="*/ 1875099 w 6613525"/>
              <a:gd name="connsiteY0" fmla="*/ 0 h 6858000"/>
              <a:gd name="connsiteX1" fmla="*/ 6613525 w 6613525"/>
              <a:gd name="connsiteY1" fmla="*/ 0 h 6858000"/>
              <a:gd name="connsiteX2" fmla="*/ 6613525 w 6613525"/>
              <a:gd name="connsiteY2" fmla="*/ 6858000 h 6858000"/>
              <a:gd name="connsiteX3" fmla="*/ 0 w 6613525"/>
              <a:gd name="connsiteY3" fmla="*/ 6858000 h 6858000"/>
              <a:gd name="connsiteX4" fmla="*/ 1875099 w 6613525"/>
              <a:gd name="connsiteY4" fmla="*/ 0 h 6858000"/>
              <a:gd name="connsiteX0" fmla="*/ 1840375 w 6578801"/>
              <a:gd name="connsiteY0" fmla="*/ 0 h 6869575"/>
              <a:gd name="connsiteX1" fmla="*/ 6578801 w 6578801"/>
              <a:gd name="connsiteY1" fmla="*/ 0 h 6869575"/>
              <a:gd name="connsiteX2" fmla="*/ 6578801 w 6578801"/>
              <a:gd name="connsiteY2" fmla="*/ 6858000 h 6869575"/>
              <a:gd name="connsiteX3" fmla="*/ 0 w 6578801"/>
              <a:gd name="connsiteY3" fmla="*/ 6869575 h 6869575"/>
              <a:gd name="connsiteX4" fmla="*/ 1840375 w 6578801"/>
              <a:gd name="connsiteY4" fmla="*/ 0 h 6869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8801" h="6869575">
                <a:moveTo>
                  <a:pt x="1840375" y="0"/>
                </a:moveTo>
                <a:lnTo>
                  <a:pt x="6578801" y="0"/>
                </a:lnTo>
                <a:lnTo>
                  <a:pt x="6578801" y="6858000"/>
                </a:lnTo>
                <a:lnTo>
                  <a:pt x="0" y="6869575"/>
                </a:lnTo>
                <a:lnTo>
                  <a:pt x="1840375" y="0"/>
                </a:lnTo>
                <a:close/>
              </a:path>
            </a:pathLst>
          </a:custGeom>
        </p:spPr>
        <p:txBody>
          <a:bodyPr tIns="274320" rIns="274320">
            <a:normAutofit/>
          </a:bodyPr>
          <a:lstStyle>
            <a:lvl1pPr marL="0" indent="0" algn="r">
              <a:buNone/>
              <a:defRPr sz="2000"/>
            </a:lvl1pPr>
          </a:lstStyle>
          <a:p>
            <a:r>
              <a:rPr lang="en-US"/>
              <a:t>Click icon to add picture</a:t>
            </a:r>
            <a:endParaRPr lang="en-US" dirty="0"/>
          </a:p>
        </p:txBody>
      </p:sp>
    </p:spTree>
    <p:extLst>
      <p:ext uri="{BB962C8B-B14F-4D97-AF65-F5344CB8AC3E}">
        <p14:creationId xmlns:p14="http://schemas.microsoft.com/office/powerpoint/2010/main" val="10072401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Content 2">
    <p:spTree>
      <p:nvGrpSpPr>
        <p:cNvPr id="1" name=""/>
        <p:cNvGrpSpPr/>
        <p:nvPr/>
      </p:nvGrpSpPr>
      <p:grpSpPr>
        <a:xfrm>
          <a:off x="0" y="0"/>
          <a:ext cx="0" cy="0"/>
          <a:chOff x="0" y="0"/>
          <a:chExt cx="0" cy="0"/>
        </a:xfrm>
      </p:grpSpPr>
      <p:sp>
        <p:nvSpPr>
          <p:cNvPr id="7" name="Freeform 6">
            <a:extLst>
              <a:ext uri="{FF2B5EF4-FFF2-40B4-BE49-F238E27FC236}">
                <a16:creationId xmlns:a16="http://schemas.microsoft.com/office/drawing/2014/main" id="{E1BBEEFE-AE8A-8083-54B6-DBE9BC0E9F10}"/>
              </a:ext>
              <a:ext uri="{C183D7F6-B498-43B3-948B-1728B52AA6E4}">
                <adec:decorative xmlns:adec="http://schemas.microsoft.com/office/drawing/2017/decorative" val="1"/>
              </a:ext>
            </a:extLst>
          </p:cNvPr>
          <p:cNvSpPr/>
          <p:nvPr userDrawn="1"/>
        </p:nvSpPr>
        <p:spPr>
          <a:xfrm>
            <a:off x="-42863" y="0"/>
            <a:ext cx="4658392" cy="6858000"/>
          </a:xfrm>
          <a:custGeom>
            <a:avLst/>
            <a:gdLst>
              <a:gd name="connsiteX0" fmla="*/ 0 w 4658392"/>
              <a:gd name="connsiteY0" fmla="*/ 0 h 6858000"/>
              <a:gd name="connsiteX1" fmla="*/ 4658392 w 4658392"/>
              <a:gd name="connsiteY1" fmla="*/ 0 h 6858000"/>
              <a:gd name="connsiteX2" fmla="*/ 2820797 w 4658392"/>
              <a:gd name="connsiteY2" fmla="*/ 6858000 h 6858000"/>
              <a:gd name="connsiteX3" fmla="*/ 0 w 4658392"/>
              <a:gd name="connsiteY3" fmla="*/ 6858000 h 6858000"/>
              <a:gd name="connsiteX4" fmla="*/ 0 w 4658392"/>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8392" h="6858000">
                <a:moveTo>
                  <a:pt x="0" y="0"/>
                </a:moveTo>
                <a:lnTo>
                  <a:pt x="4658392" y="0"/>
                </a:lnTo>
                <a:lnTo>
                  <a:pt x="2820797" y="6858000"/>
                </a:lnTo>
                <a:lnTo>
                  <a:pt x="0" y="6858000"/>
                </a:lnTo>
                <a:lnTo>
                  <a:pt x="0" y="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8" name="Straight Connector 7">
            <a:extLst>
              <a:ext uri="{FF2B5EF4-FFF2-40B4-BE49-F238E27FC236}">
                <a16:creationId xmlns:a16="http://schemas.microsoft.com/office/drawing/2014/main" id="{E64FF31D-04D7-B1F4-53B1-AA4170602E03}"/>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9F040EF-92FF-AEA1-BBA6-A4B739E11945}"/>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CA59A84-C321-FDF9-555F-1FB322EBBC7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838200" y="509286"/>
            <a:ext cx="3200400" cy="5617193"/>
          </a:xfrm>
        </p:spPr>
        <p:txBody>
          <a:bodyPr>
            <a:noAutofit/>
          </a:body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5023412" y="509286"/>
            <a:ext cx="4328932" cy="5617194"/>
          </a:xfrm>
        </p:spPr>
        <p:txBody>
          <a:bodyPr anchor="ctr" anchorCtr="0">
            <a:normAutofit/>
          </a:bodyPr>
          <a:lstStyle>
            <a:lvl1pPr marL="0" indent="0">
              <a:lnSpc>
                <a:spcPct val="150000"/>
              </a:lnSpc>
              <a:spcBef>
                <a:spcPts val="1000"/>
              </a:spcBef>
              <a:buNone/>
              <a:defRPr sz="1800"/>
            </a:lvl1pPr>
            <a:lvl2pPr marL="457200" indent="0">
              <a:lnSpc>
                <a:spcPct val="150000"/>
              </a:lnSpc>
              <a:spcBef>
                <a:spcPts val="1000"/>
              </a:spcBef>
              <a:buNone/>
              <a:defRPr sz="1600"/>
            </a:lvl2pPr>
            <a:lvl3pPr marL="914400" indent="0">
              <a:lnSpc>
                <a:spcPct val="150000"/>
              </a:lnSpc>
              <a:spcBef>
                <a:spcPts val="1000"/>
              </a:spcBef>
              <a:buNone/>
              <a:defRPr sz="1400"/>
            </a:lvl3pPr>
            <a:lvl4pPr marL="1371600" indent="0">
              <a:lnSpc>
                <a:spcPct val="150000"/>
              </a:lnSpc>
              <a:spcBef>
                <a:spcPts val="1000"/>
              </a:spcBef>
              <a:buNone/>
              <a:defRPr sz="1200"/>
            </a:lvl4pPr>
            <a:lvl5pPr marL="1828800" indent="0">
              <a:lnSpc>
                <a:spcPct val="150000"/>
              </a:lnSpc>
              <a:spcBef>
                <a:spcPts val="1000"/>
              </a:spcBef>
              <a:buNone/>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Picture Placeholder 13">
            <a:extLst>
              <a:ext uri="{FF2B5EF4-FFF2-40B4-BE49-F238E27FC236}">
                <a16:creationId xmlns:a16="http://schemas.microsoft.com/office/drawing/2014/main" id="{760CD5A6-A0E4-A658-65B1-0D6C0533166A}"/>
              </a:ext>
            </a:extLst>
          </p:cNvPr>
          <p:cNvSpPr>
            <a:spLocks noGrp="1"/>
          </p:cNvSpPr>
          <p:nvPr>
            <p:ph type="pic" sz="quarter" idx="13"/>
          </p:nvPr>
        </p:nvSpPr>
        <p:spPr>
          <a:xfrm>
            <a:off x="9548813" y="-22860"/>
            <a:ext cx="265176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250056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tent 1">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66CBD635-4863-B127-5668-D2C7DA8CDE92}"/>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A1629720-DD91-8012-686D-AABA439870ED}"/>
              </a:ext>
              <a:ext uri="{C183D7F6-B498-43B3-948B-1728B52AA6E4}">
                <adec:decorative xmlns:adec="http://schemas.microsoft.com/office/drawing/2017/decorative" val="1"/>
              </a:ext>
            </a:extLst>
          </p:cNvPr>
          <p:cNvCxnSpPr>
            <a:cxnSpLocks/>
          </p:cNvCxnSpPr>
          <p:nvPr userDrawn="1"/>
        </p:nvCxnSpPr>
        <p:spPr>
          <a:xfrm flipH="1">
            <a:off x="10911820" y="0"/>
            <a:ext cx="913577" cy="68580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3970117" y="185195"/>
            <a:ext cx="6930838" cy="1505493"/>
          </a:xfrm>
        </p:spPr>
        <p:txBody>
          <a:bodyPr anchor="b" anchorCtr="0">
            <a:noAutofit/>
          </a:bodyPr>
          <a:lstStyle>
            <a:lvl1pPr>
              <a:defRPr sz="3600"/>
            </a:lvl1pPr>
          </a:lstStyle>
          <a:p>
            <a:r>
              <a:rPr lang="en-US" dirty="0"/>
              <a:t>Click to add title</a:t>
            </a:r>
          </a:p>
        </p:txBody>
      </p:sp>
      <p:sp>
        <p:nvSpPr>
          <p:cNvPr id="12" name="Picture Placeholder 11">
            <a:extLst>
              <a:ext uri="{FF2B5EF4-FFF2-40B4-BE49-F238E27FC236}">
                <a16:creationId xmlns:a16="http://schemas.microsoft.com/office/drawing/2014/main" id="{1FB27827-7491-B1C2-D9C5-975A9FF66EC1}"/>
              </a:ext>
            </a:extLst>
          </p:cNvPr>
          <p:cNvSpPr>
            <a:spLocks noGrp="1"/>
          </p:cNvSpPr>
          <p:nvPr>
            <p:ph type="pic" sz="quarter" idx="10"/>
          </p:nvPr>
        </p:nvSpPr>
        <p:spPr>
          <a:xfrm>
            <a:off x="-18788" y="-22860"/>
            <a:ext cx="3291840" cy="6903720"/>
          </a:xfrm>
        </p:spPr>
        <p:txBody>
          <a:bodyPr lIns="182880" tIns="274320" rIns="182880">
            <a:normAutofit/>
          </a:bodyPr>
          <a:lstStyle>
            <a:lvl1pPr marL="0" indent="0" algn="ctr">
              <a:buNone/>
              <a:defRPr sz="2000"/>
            </a:lvl1pPr>
          </a:lstStyle>
          <a:p>
            <a:r>
              <a:rPr lang="en-US"/>
              <a:t>Click icon to add picture</a:t>
            </a:r>
            <a:endParaRPr lang="en-US" dirty="0"/>
          </a:p>
        </p:txBody>
      </p:sp>
      <p:sp>
        <p:nvSpPr>
          <p:cNvPr id="11" name="Content Placeholder 3">
            <a:extLst>
              <a:ext uri="{FF2B5EF4-FFF2-40B4-BE49-F238E27FC236}">
                <a16:creationId xmlns:a16="http://schemas.microsoft.com/office/drawing/2014/main" id="{7D4D4555-A25D-09B6-36AF-5977189F2DDE}"/>
              </a:ext>
            </a:extLst>
          </p:cNvPr>
          <p:cNvSpPr>
            <a:spLocks noGrp="1"/>
          </p:cNvSpPr>
          <p:nvPr>
            <p:ph sz="half" idx="2" hasCustomPrompt="1"/>
          </p:nvPr>
        </p:nvSpPr>
        <p:spPr>
          <a:xfrm>
            <a:off x="3970116" y="2022395"/>
            <a:ext cx="6941703" cy="4297680"/>
          </a:xfrm>
        </p:spPr>
        <p:txBody>
          <a:bodyPr>
            <a:normAutofit/>
          </a:bodyPr>
          <a:lstStyle>
            <a:lvl1pPr marL="228600" indent="-228600">
              <a:spcBef>
                <a:spcPts val="1000"/>
              </a:spcBef>
              <a:spcAft>
                <a:spcPts val="1500"/>
              </a:spcAft>
              <a:buFont typeface="Arial" panose="020B0604020202020204" pitchFamily="34" charset="0"/>
              <a:buChar char="•"/>
              <a:defRPr sz="1800"/>
            </a:lvl1pPr>
            <a:lvl2pPr>
              <a:spcBef>
                <a:spcPts val="1000"/>
              </a:spcBef>
              <a:spcAft>
                <a:spcPts val="1500"/>
              </a:spcAft>
              <a:defRPr sz="1800"/>
            </a:lvl2pPr>
            <a:lvl3pPr>
              <a:spcBef>
                <a:spcPts val="1000"/>
              </a:spcBef>
              <a:spcAft>
                <a:spcPts val="1500"/>
              </a:spcAft>
              <a:defRPr sz="1800"/>
            </a:lvl3pPr>
            <a:lvl4pPr>
              <a:spcBef>
                <a:spcPts val="1000"/>
              </a:spcBef>
              <a:spcAft>
                <a:spcPts val="1500"/>
              </a:spcAft>
              <a:defRPr sz="1800"/>
            </a:lvl4pPr>
            <a:lvl5pPr>
              <a:spcBef>
                <a:spcPts val="1000"/>
              </a:spcBef>
              <a:spcAft>
                <a:spcPts val="1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923740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itle + subtitle">
    <p:spTree>
      <p:nvGrpSpPr>
        <p:cNvPr id="1" name=""/>
        <p:cNvGrpSpPr/>
        <p:nvPr/>
      </p:nvGrpSpPr>
      <p:grpSpPr>
        <a:xfrm>
          <a:off x="0" y="0"/>
          <a:ext cx="0" cy="0"/>
          <a:chOff x="0" y="0"/>
          <a:chExt cx="0" cy="0"/>
        </a:xfrm>
      </p:grpSpPr>
      <p:sp>
        <p:nvSpPr>
          <p:cNvPr id="7" name="Freeform 10">
            <a:extLst>
              <a:ext uri="{FF2B5EF4-FFF2-40B4-BE49-F238E27FC236}">
                <a16:creationId xmlns:a16="http://schemas.microsoft.com/office/drawing/2014/main" id="{C4293765-78A6-5206-26C2-E8817B2834F6}"/>
              </a:ext>
              <a:ext uri="{C183D7F6-B498-43B3-948B-1728B52AA6E4}">
                <adec:decorative xmlns:adec="http://schemas.microsoft.com/office/drawing/2017/decorative" val="1"/>
              </a:ext>
            </a:extLst>
          </p:cNvPr>
          <p:cNvSpPr/>
          <p:nvPr userDrawn="1"/>
        </p:nvSpPr>
        <p:spPr>
          <a:xfrm>
            <a:off x="0" y="0"/>
            <a:ext cx="7470792" cy="6858000"/>
          </a:xfrm>
          <a:custGeom>
            <a:avLst/>
            <a:gdLst>
              <a:gd name="connsiteX0" fmla="*/ 0 w 7470792"/>
              <a:gd name="connsiteY0" fmla="*/ 0 h 6858000"/>
              <a:gd name="connsiteX1" fmla="*/ 7470792 w 7470792"/>
              <a:gd name="connsiteY1" fmla="*/ 0 h 6858000"/>
              <a:gd name="connsiteX2" fmla="*/ 5633197 w 7470792"/>
              <a:gd name="connsiteY2" fmla="*/ 6858000 h 6858000"/>
              <a:gd name="connsiteX3" fmla="*/ 0 w 747079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7470792" h="6858000">
                <a:moveTo>
                  <a:pt x="0" y="0"/>
                </a:moveTo>
                <a:lnTo>
                  <a:pt x="7470792" y="0"/>
                </a:lnTo>
                <a:lnTo>
                  <a:pt x="5633197" y="6858000"/>
                </a:lnTo>
                <a:lnTo>
                  <a:pt x="0" y="6858000"/>
                </a:lnTo>
                <a:close/>
              </a:path>
            </a:pathLst>
          </a:cu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ln>
                <a:noFill/>
              </a:ln>
            </a:endParaRPr>
          </a:p>
        </p:txBody>
      </p:sp>
      <p:cxnSp>
        <p:nvCxnSpPr>
          <p:cNvPr id="8" name="Straight Connector 7">
            <a:extLst>
              <a:ext uri="{FF2B5EF4-FFF2-40B4-BE49-F238E27FC236}">
                <a16:creationId xmlns:a16="http://schemas.microsoft.com/office/drawing/2014/main" id="{BB4E351F-7451-86A3-5271-0D00B9EFA662}"/>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CA860223-A40E-30ED-6832-0825A930BB67}"/>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0B6907E-F17B-783E-D454-DFC62D0977A0}"/>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26B12211-7E94-9534-6F2D-2AFD2EBE36F0}"/>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6580245-E985-EC3F-9385-D0F517F0C151}"/>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75A82A3-E3DF-978F-4BD7-10E0F1075B64}"/>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EDC40AE-D1CB-7535-22E2-E6D910FB8229}"/>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hasCustomPrompt="1"/>
          </p:nvPr>
        </p:nvSpPr>
        <p:spPr>
          <a:xfrm>
            <a:off x="1524000" y="685800"/>
            <a:ext cx="9144000" cy="3136738"/>
          </a:xfrm>
        </p:spPr>
        <p:txBody>
          <a:bodyPr anchor="b">
            <a:noAutofit/>
          </a:bodyPr>
          <a:lstStyle>
            <a:lvl1pPr algn="ctr">
              <a:defRPr sz="4400">
                <a:solidFill>
                  <a:schemeClr val="accent6"/>
                </a:solidFill>
              </a:defRPr>
            </a:lvl1pPr>
          </a:lstStyle>
          <a:p>
            <a:r>
              <a:rPr lang="en-US" dirty="0"/>
              <a:t>Click to add title</a:t>
            </a:r>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1524000" y="3978800"/>
            <a:ext cx="9144000" cy="1965960"/>
          </a:xfrm>
        </p:spPr>
        <p:txBody>
          <a:bodyPr>
            <a:noAutofit/>
          </a:bodyPr>
          <a:lstStyle>
            <a:lvl1pPr marL="0" indent="0" algn="ctr">
              <a:buNone/>
              <a:defRPr sz="1800" b="1" cap="all" baseline="0">
                <a:solidFill>
                  <a:schemeClr val="accent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Tree>
    <p:extLst>
      <p:ext uri="{BB962C8B-B14F-4D97-AF65-F5344CB8AC3E}">
        <p14:creationId xmlns:p14="http://schemas.microsoft.com/office/powerpoint/2010/main" val="153559550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59E49FCE-658C-FF5A-6405-3D10F1AC1B06}"/>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903C516-D418-5E3E-1E4E-1DF8464338FE}"/>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BF5B15-0E8A-A82C-6E9C-FCF3FBAAD468}"/>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354B33CA-9490-C8E1-FE4F-06367AF2921F}"/>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5586824F-3198-FE44-5A4A-70312048DAF9}"/>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5058CD71-6E97-B6A9-11B6-867ED408DEE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1E9FDAA6-BDE8-D6C3-17CD-F87BFB54F54A}"/>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42A0738D-E9A9-14B7-4739-62E402B0C2DF}"/>
              </a:ext>
            </a:extLst>
          </p:cNvPr>
          <p:cNvSpPr>
            <a:spLocks noGrp="1"/>
          </p:cNvSpPr>
          <p:nvPr>
            <p:ph sz="half" idx="14" hasCustomPrompt="1"/>
          </p:nvPr>
        </p:nvSpPr>
        <p:spPr>
          <a:xfrm>
            <a:off x="834961" y="2032663"/>
            <a:ext cx="4463005"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3">
            <a:extLst>
              <a:ext uri="{FF2B5EF4-FFF2-40B4-BE49-F238E27FC236}">
                <a16:creationId xmlns:a16="http://schemas.microsoft.com/office/drawing/2014/main" id="{A766D4CB-8BCE-C6EE-EF57-A8A819EBD366}"/>
              </a:ext>
            </a:extLst>
          </p:cNvPr>
          <p:cNvSpPr>
            <a:spLocks noGrp="1"/>
          </p:cNvSpPr>
          <p:nvPr>
            <p:ph sz="half" idx="13" hasCustomPrompt="1"/>
          </p:nvPr>
        </p:nvSpPr>
        <p:spPr>
          <a:xfrm>
            <a:off x="6141720" y="2032663"/>
            <a:ext cx="5212080" cy="4067492"/>
          </a:xfrm>
        </p:spPr>
        <p:txBody>
          <a:bodyPr>
            <a:normAutofit/>
          </a:bodyPr>
          <a:lstStyle>
            <a:lvl1pPr marL="0" indent="0">
              <a:spcBef>
                <a:spcPts val="1000"/>
              </a:spcBef>
              <a:spcAft>
                <a:spcPts val="50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8667566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Two Content 2">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FDD9208B-0FD2-A7E3-5202-0F18392AE4F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04010E2-9C6F-C582-1E3A-F5D43D0FFBBC}"/>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3D2B8AF-94DE-C211-EAE7-0971C111BEAD}"/>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247A2AC-F284-077E-9A14-EB7D1DE6274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0E91F1F-5151-2442-2B89-CE0AB1178507}"/>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3FBD82AC-3C5B-819E-E0FF-157D74B840BC}"/>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F299648-2E6E-FA0D-85E4-8884BE34A00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7" name="Content Placeholder 3">
            <a:extLst>
              <a:ext uri="{FF2B5EF4-FFF2-40B4-BE49-F238E27FC236}">
                <a16:creationId xmlns:a16="http://schemas.microsoft.com/office/drawing/2014/main" id="{07BD0263-5D42-E696-F170-1F9CF5FF2A74}"/>
              </a:ext>
            </a:extLst>
          </p:cNvPr>
          <p:cNvSpPr>
            <a:spLocks noGrp="1"/>
          </p:cNvSpPr>
          <p:nvPr>
            <p:ph sz="half" idx="15" hasCustomPrompt="1"/>
          </p:nvPr>
        </p:nvSpPr>
        <p:spPr>
          <a:xfrm>
            <a:off x="838199" y="2078963"/>
            <a:ext cx="3435628" cy="4067492"/>
          </a:xfrm>
        </p:spPr>
        <p:txBody>
          <a:bodyPr>
            <a:normAutofit/>
          </a:bodyPr>
          <a:lstStyle>
            <a:lvl1pPr marL="457200" indent="-457200">
              <a:spcBef>
                <a:spcPts val="1000"/>
              </a:spcBef>
              <a:spcAft>
                <a:spcPts val="500"/>
              </a:spcAft>
              <a:buFont typeface="+mj-lt"/>
              <a:buAutoNum type="arabicPeriod"/>
              <a:defRPr sz="1800"/>
            </a:lvl1pPr>
            <a:lvl2pPr marL="914400" indent="-457200">
              <a:spcBef>
                <a:spcPts val="1000"/>
              </a:spcBef>
              <a:spcAft>
                <a:spcPts val="500"/>
              </a:spcAft>
              <a:buFont typeface="+mj-lt"/>
              <a:buAutoNum type="alphaLcPeriod"/>
              <a:defRPr sz="1800"/>
            </a:lvl2pPr>
            <a:lvl3pPr marL="1371600" indent="-457200">
              <a:spcBef>
                <a:spcPts val="1000"/>
              </a:spcBef>
              <a:spcAft>
                <a:spcPts val="500"/>
              </a:spcAft>
              <a:buFont typeface="+mj-lt"/>
              <a:buAutoNum type="arabicParenR"/>
              <a:defRPr sz="1800"/>
            </a:lvl3pPr>
            <a:lvl4pPr marL="1828800" indent="-457200">
              <a:spcBef>
                <a:spcPts val="1000"/>
              </a:spcBef>
              <a:spcAft>
                <a:spcPts val="500"/>
              </a:spcAft>
              <a:buFont typeface="+mj-lt"/>
              <a:buAutoNum type="alphaLcParenR"/>
              <a:defRPr sz="1800"/>
            </a:lvl4pPr>
            <a:lvl5pPr marL="2228850" indent="-457200">
              <a:spcBef>
                <a:spcPts val="1000"/>
              </a:spcBef>
              <a:spcAft>
                <a:spcPts val="500"/>
              </a:spcAft>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3">
            <a:extLst>
              <a:ext uri="{FF2B5EF4-FFF2-40B4-BE49-F238E27FC236}">
                <a16:creationId xmlns:a16="http://schemas.microsoft.com/office/drawing/2014/main" id="{1BEE7174-135F-6F9F-11B9-3C3F2F9CDEAA}"/>
              </a:ext>
            </a:extLst>
          </p:cNvPr>
          <p:cNvSpPr>
            <a:spLocks noGrp="1"/>
          </p:cNvSpPr>
          <p:nvPr>
            <p:ph sz="half" idx="14" hasCustomPrompt="1"/>
          </p:nvPr>
        </p:nvSpPr>
        <p:spPr>
          <a:xfrm>
            <a:off x="4965539" y="2087315"/>
            <a:ext cx="6007261" cy="4067492"/>
          </a:xfrm>
        </p:spPr>
        <p:txBody>
          <a:bodyPr>
            <a:normAutofit/>
          </a:bodyPr>
          <a:lstStyle>
            <a:lvl1pPr marL="0" indent="0">
              <a:spcBef>
                <a:spcPts val="1000"/>
              </a:spcBef>
              <a:spcAft>
                <a:spcPts val="0"/>
              </a:spcAft>
              <a:buNone/>
              <a:defRPr sz="1800"/>
            </a:lvl1pPr>
            <a:lvl2pPr marL="0">
              <a:spcBef>
                <a:spcPts val="1000"/>
              </a:spcBef>
              <a:spcAft>
                <a:spcPts val="500"/>
              </a:spcAft>
              <a:defRPr sz="1800"/>
            </a:lvl2pPr>
            <a:lvl3pPr marL="457200">
              <a:spcBef>
                <a:spcPts val="1000"/>
              </a:spcBef>
              <a:spcAft>
                <a:spcPts val="500"/>
              </a:spcAft>
              <a:defRPr sz="1800"/>
            </a:lvl3pPr>
            <a:lvl4pPr marL="685800">
              <a:spcBef>
                <a:spcPts val="1000"/>
              </a:spcBef>
              <a:spcAft>
                <a:spcPts val="500"/>
              </a:spcAft>
              <a:defRPr sz="1800"/>
            </a:lvl4pPr>
            <a:lvl5pPr marL="914400">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5204642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ontent + picture ">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700B3A65-BB60-F2B4-4CF4-19A7C53F188A}"/>
              </a:ext>
              <a:ext uri="{C183D7F6-B498-43B3-948B-1728B52AA6E4}">
                <adec:decorative xmlns:adec="http://schemas.microsoft.com/office/drawing/2017/decorative" val="1"/>
              </a:ext>
            </a:extLst>
          </p:cNvPr>
          <p:cNvCxnSpPr>
            <a:cxnSpLocks/>
          </p:cNvCxnSpPr>
          <p:nvPr userDrawn="1"/>
        </p:nvCxnSpPr>
        <p:spPr>
          <a:xfrm flipH="1">
            <a:off x="0" y="0"/>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F1DB8D5-B954-BFC9-C8D8-F0491CCBE29B}"/>
              </a:ext>
              <a:ext uri="{C183D7F6-B498-43B3-948B-1728B52AA6E4}">
                <adec:decorative xmlns:adec="http://schemas.microsoft.com/office/drawing/2017/decorative" val="1"/>
              </a:ext>
            </a:extLst>
          </p:cNvPr>
          <p:cNvCxnSpPr>
            <a:cxnSpLocks/>
          </p:cNvCxnSpPr>
          <p:nvPr userDrawn="1"/>
        </p:nvCxnSpPr>
        <p:spPr>
          <a:xfrm flipH="1">
            <a:off x="0" y="0"/>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5507D69F-27D7-2C68-A17D-3F1399C8BE71}"/>
              </a:ext>
              <a:ext uri="{C183D7F6-B498-43B3-948B-1728B52AA6E4}">
                <adec:decorative xmlns:adec="http://schemas.microsoft.com/office/drawing/2017/decorative" val="1"/>
              </a:ext>
            </a:extLst>
          </p:cNvPr>
          <p:cNvCxnSpPr>
            <a:cxnSpLocks/>
          </p:cNvCxnSpPr>
          <p:nvPr userDrawn="1"/>
        </p:nvCxnSpPr>
        <p:spPr>
          <a:xfrm flipH="1" flipV="1">
            <a:off x="-42863" y="5791200"/>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838199" y="365125"/>
            <a:ext cx="6645965" cy="1325563"/>
          </a:xfrm>
        </p:spPr>
        <p:txBody>
          <a:bodyPr anchor="b" anchorCtr="0">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1" y="2055813"/>
            <a:ext cx="5781261" cy="4067492"/>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7566991" y="-22860"/>
            <a:ext cx="4625008" cy="6903720"/>
          </a:xfrm>
        </p:spPr>
        <p:txBody>
          <a:bodyPr tIns="274320">
            <a:normAutofit/>
          </a:bodyPr>
          <a:lstStyle>
            <a:lvl1pPr marL="0" indent="0" algn="ctr">
              <a:buNone/>
              <a:defRPr sz="2000"/>
            </a:lvl1pPr>
          </a:lstStyle>
          <a:p>
            <a:r>
              <a:rPr lang="en-US"/>
              <a:t>Click icon to add picture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65686807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Content + table">
    <p:spTree>
      <p:nvGrpSpPr>
        <p:cNvPr id="1" name=""/>
        <p:cNvGrpSpPr/>
        <p:nvPr/>
      </p:nvGrpSpPr>
      <p:grpSpPr>
        <a:xfrm>
          <a:off x="0" y="0"/>
          <a:ext cx="0" cy="0"/>
          <a:chOff x="0" y="0"/>
          <a:chExt cx="0" cy="0"/>
        </a:xfrm>
      </p:grpSpPr>
      <p:cxnSp>
        <p:nvCxnSpPr>
          <p:cNvPr id="4" name="Straight Connector 3">
            <a:extLst>
              <a:ext uri="{FF2B5EF4-FFF2-40B4-BE49-F238E27FC236}">
                <a16:creationId xmlns:a16="http://schemas.microsoft.com/office/drawing/2014/main" id="{BC45A11E-9896-BD8B-8CC6-A79C124D89BC}"/>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B386022B-53D6-6CE0-2093-873FC64A5D34}"/>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BD4BD8F-684C-A145-3376-9E69B0E5BEE5}"/>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7C1DA9-2A25-EE21-085B-8857DC1AD722}"/>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F236BB3-E567-A8A9-5EC2-BCEF79CFCF06}"/>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4A87C9F-C765-C63C-951E-70721DDACDC3}"/>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4425665-0C9C-3899-9DB9-ED05D91E26E6}"/>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a:xfrm>
            <a:off x="838200" y="365125"/>
            <a:ext cx="10330405" cy="1325563"/>
          </a:xfrm>
        </p:spPr>
        <p:txBody>
          <a:bodyPr anchor="b" anchorCtr="0">
            <a:noAutofit/>
          </a:bodyPr>
          <a:lstStyle>
            <a:lvl1pPr>
              <a:defRPr sz="3600"/>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838200" y="2137059"/>
            <a:ext cx="2816352" cy="3986246"/>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4109014" y="2137059"/>
            <a:ext cx="7059592" cy="3986245"/>
          </a:xfrm>
        </p:spPr>
        <p:txBody>
          <a:bodyPr>
            <a:normAutofit/>
          </a:bodyPr>
          <a:lstStyle>
            <a:lvl1pPr marL="0" indent="0" algn="ctr">
              <a:buNone/>
              <a:defRPr lang="en-US" sz="2000" dirty="0"/>
            </a:lvl1pPr>
          </a:lstStyle>
          <a:p>
            <a:r>
              <a:rPr lang="en-US"/>
              <a:t>Click icon to add table</a:t>
            </a:r>
            <a:endParaRPr lang="en-US" dirty="0"/>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7422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5558-A264-444E-829B-51AAE6B4BFCE}"/>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08D9373-37D1-4135-8D34-755E139F79DD}"/>
              </a:ext>
            </a:extLst>
          </p:cNvPr>
          <p:cNvSpPr>
            <a:spLocks noGrp="1"/>
          </p:cNvSpPr>
          <p:nvPr>
            <p:ph idx="1"/>
          </p:nvPr>
        </p:nvSpPr>
        <p:spPr/>
        <p:txBody>
          <a:bodyPr/>
          <a:lstStyle>
            <a:lvl1pPr>
              <a:lnSpc>
                <a:spcPct val="100000"/>
              </a:lnSpc>
              <a:defRPr/>
            </a:lvl1pPr>
            <a:lvl2pPr>
              <a:lnSpc>
                <a:spcPct val="100000"/>
              </a:lnSpc>
              <a:defRPr/>
            </a:lvl2pPr>
            <a:lvl3pPr>
              <a:lnSpc>
                <a:spcPct val="100000"/>
              </a:lnSpc>
              <a:defRPr/>
            </a:lvl3pPr>
            <a:lvl4pPr>
              <a:lnSpc>
                <a:spcPct val="100000"/>
              </a:lnSpc>
              <a:defRPr/>
            </a:lvl4pPr>
            <a:lvl5pPr>
              <a:lnSpc>
                <a:spcPct val="100000"/>
              </a:lnSpc>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A55E4A6B-1966-4E57-9FB8-8B111E97BC11}"/>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133FC3DD-F2BE-41FF-895B-00129AAB15F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1F830C-8424-4FAF-A011-605AE1D147FC}"/>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26678958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Two Content 3">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949C8ABD-000F-7A94-A7B0-9589F4FEFD54}"/>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3DC3A554-E5A9-B3CB-913D-45DBFBA79B40}"/>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E3A8DF3-F55A-2494-C55D-8FB94BBC6A4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79DC86E-6F8A-B036-5CB2-AA8A79837F35}"/>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9B9E0C03-C633-9356-4E28-678BAB7AE02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0C8A4F7-6C4C-719B-298F-3B81223D178B}"/>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2E7E5D8B-D6BC-19AE-C0C9-249A5561700F}"/>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15" name="Content Placeholder 3">
            <a:extLst>
              <a:ext uri="{FF2B5EF4-FFF2-40B4-BE49-F238E27FC236}">
                <a16:creationId xmlns:a16="http://schemas.microsoft.com/office/drawing/2014/main" id="{7A6C5266-7ECA-B150-2C0F-8670F43AC82D}"/>
              </a:ext>
            </a:extLst>
          </p:cNvPr>
          <p:cNvSpPr>
            <a:spLocks noGrp="1"/>
          </p:cNvSpPr>
          <p:nvPr>
            <p:ph sz="half" idx="14" hasCustomPrompt="1"/>
          </p:nvPr>
        </p:nvSpPr>
        <p:spPr>
          <a:xfrm>
            <a:off x="838200" y="1987669"/>
            <a:ext cx="6974711" cy="4297679"/>
          </a:xfrm>
        </p:spPr>
        <p:txBody>
          <a:bodyPr>
            <a:normAutofit/>
          </a:bodyPr>
          <a:lstStyle>
            <a:lvl1pPr marL="0" indent="0">
              <a:spcBef>
                <a:spcPts val="1000"/>
              </a:spcBef>
              <a:spcAft>
                <a:spcPts val="0"/>
              </a:spcAft>
              <a:buNone/>
              <a:defRPr sz="1800"/>
            </a:lvl1pPr>
            <a:lvl2pPr>
              <a:spcBef>
                <a:spcPts val="1000"/>
              </a:spcBef>
              <a:spcAft>
                <a:spcPts val="500"/>
              </a:spcAft>
              <a:defRPr sz="1800"/>
            </a:lvl2pPr>
            <a:lvl3pPr>
              <a:spcBef>
                <a:spcPts val="1000"/>
              </a:spcBef>
              <a:spcAft>
                <a:spcPts val="500"/>
              </a:spcAft>
              <a:defRPr sz="1800"/>
            </a:lvl3pPr>
            <a:lvl4pPr>
              <a:spcBef>
                <a:spcPts val="1000"/>
              </a:spcBef>
              <a:spcAft>
                <a:spcPts val="500"/>
              </a:spcAft>
              <a:defRPr sz="1800"/>
            </a:lvl4pPr>
            <a:lvl5pPr>
              <a:spcBef>
                <a:spcPts val="1000"/>
              </a:spcBef>
              <a:spcAft>
                <a:spcPts val="500"/>
              </a:spcAft>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7917085" y="1987670"/>
            <a:ext cx="3436716" cy="4297680"/>
          </a:xfrm>
        </p:spPr>
        <p:txBody>
          <a:bodyPr>
            <a:normAutofit/>
          </a:bodyPr>
          <a:lstStyle>
            <a:lvl1pPr marL="0" indent="0">
              <a:spcBef>
                <a:spcPts val="1000"/>
              </a:spcBef>
              <a:spcAft>
                <a:spcPts val="500"/>
              </a:spcAft>
              <a:buNone/>
              <a:defRPr sz="1800"/>
            </a:lvl1pPr>
            <a:lvl2pPr>
              <a:spcBef>
                <a:spcPts val="1000"/>
              </a:spcBef>
              <a:spcAft>
                <a:spcPts val="500"/>
              </a:spcAft>
              <a:defRPr sz="1600"/>
            </a:lvl2pPr>
            <a:lvl3pPr>
              <a:spcBef>
                <a:spcPts val="1000"/>
              </a:spcBef>
              <a:spcAft>
                <a:spcPts val="500"/>
              </a:spcAft>
              <a:defRPr sz="1400"/>
            </a:lvl3pPr>
            <a:lvl4pPr>
              <a:spcBef>
                <a:spcPts val="1000"/>
              </a:spcBef>
              <a:spcAft>
                <a:spcPts val="500"/>
              </a:spcAft>
              <a:defRPr sz="1200"/>
            </a:lvl4pPr>
            <a:lvl5pPr>
              <a:spcBef>
                <a:spcPts val="1000"/>
              </a:spcBef>
              <a:spcAft>
                <a:spcPts val="500"/>
              </a:spcAft>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51878990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Table">
    <p:spTree>
      <p:nvGrpSpPr>
        <p:cNvPr id="1" name=""/>
        <p:cNvGrpSpPr/>
        <p:nvPr/>
      </p:nvGrpSpPr>
      <p:grpSpPr>
        <a:xfrm>
          <a:off x="0" y="0"/>
          <a:ext cx="0" cy="0"/>
          <a:chOff x="0" y="0"/>
          <a:chExt cx="0" cy="0"/>
        </a:xfrm>
      </p:grpSpPr>
      <p:cxnSp>
        <p:nvCxnSpPr>
          <p:cNvPr id="3" name="Straight Connector 2">
            <a:extLst>
              <a:ext uri="{FF2B5EF4-FFF2-40B4-BE49-F238E27FC236}">
                <a16:creationId xmlns:a16="http://schemas.microsoft.com/office/drawing/2014/main" id="{37588714-FE55-FCEF-78C2-2A4D11ECD7FD}"/>
              </a:ext>
              <a:ext uri="{C183D7F6-B498-43B3-948B-1728B52AA6E4}">
                <adec:decorative xmlns:adec="http://schemas.microsoft.com/office/drawing/2017/decorative" val="1"/>
              </a:ext>
            </a:extLst>
          </p:cNvPr>
          <p:cNvCxnSpPr>
            <a:cxnSpLocks/>
          </p:cNvCxnSpPr>
          <p:nvPr userDrawn="1"/>
        </p:nvCxnSpPr>
        <p:spPr>
          <a:xfrm flipH="1">
            <a:off x="0" y="11575"/>
            <a:ext cx="3119718" cy="68580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BAF6BF02-4CD8-261B-BE58-05677EB947E9}"/>
              </a:ext>
              <a:ext uri="{C183D7F6-B498-43B3-948B-1728B52AA6E4}">
                <adec:decorative xmlns:adec="http://schemas.microsoft.com/office/drawing/2017/decorative" val="1"/>
              </a:ext>
            </a:extLst>
          </p:cNvPr>
          <p:cNvCxnSpPr>
            <a:cxnSpLocks/>
          </p:cNvCxnSpPr>
          <p:nvPr userDrawn="1"/>
        </p:nvCxnSpPr>
        <p:spPr>
          <a:xfrm flipH="1">
            <a:off x="0" y="11575"/>
            <a:ext cx="903768" cy="65436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61AF1F17-7A1F-BCA2-15C0-417928B4E789}"/>
              </a:ext>
              <a:ext uri="{C183D7F6-B498-43B3-948B-1728B52AA6E4}">
                <adec:decorative xmlns:adec="http://schemas.microsoft.com/office/drawing/2017/decorative" val="1"/>
              </a:ext>
            </a:extLst>
          </p:cNvPr>
          <p:cNvCxnSpPr>
            <a:cxnSpLocks/>
          </p:cNvCxnSpPr>
          <p:nvPr userDrawn="1"/>
        </p:nvCxnSpPr>
        <p:spPr>
          <a:xfrm flipH="1" flipV="1">
            <a:off x="-42863" y="5802775"/>
            <a:ext cx="6286501" cy="1066801"/>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FF0ADE0B-D150-E72B-EE9A-E5EFDBC6F01E}"/>
              </a:ext>
              <a:ext uri="{C183D7F6-B498-43B3-948B-1728B52AA6E4}">
                <adec:decorative xmlns:adec="http://schemas.microsoft.com/office/drawing/2017/decorative" val="1"/>
              </a:ext>
            </a:extLst>
          </p:cNvPr>
          <p:cNvCxnSpPr>
            <a:cxnSpLocks/>
          </p:cNvCxnSpPr>
          <p:nvPr userDrawn="1"/>
        </p:nvCxnSpPr>
        <p:spPr>
          <a:xfrm flipH="1">
            <a:off x="8462964" y="5859925"/>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BBCDD5A-A3C4-DF4F-74AD-CAF0F465BDAE}"/>
              </a:ext>
              <a:ext uri="{C183D7F6-B498-43B3-948B-1728B52AA6E4}">
                <adec:decorative xmlns:adec="http://schemas.microsoft.com/office/drawing/2017/decorative" val="1"/>
              </a:ext>
            </a:extLst>
          </p:cNvPr>
          <p:cNvCxnSpPr>
            <a:cxnSpLocks/>
          </p:cNvCxnSpPr>
          <p:nvPr userDrawn="1"/>
        </p:nvCxnSpPr>
        <p:spPr>
          <a:xfrm flipH="1">
            <a:off x="11543158" y="1659400"/>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9430AE4-C878-DFAB-EDA5-36B97176DE7A}"/>
              </a:ext>
              <a:ext uri="{C183D7F6-B498-43B3-948B-1728B52AA6E4}">
                <adec:decorative xmlns:adec="http://schemas.microsoft.com/office/drawing/2017/decorative" val="1"/>
              </a:ext>
            </a:extLst>
          </p:cNvPr>
          <p:cNvCxnSpPr>
            <a:cxnSpLocks/>
          </p:cNvCxnSpPr>
          <p:nvPr userDrawn="1"/>
        </p:nvCxnSpPr>
        <p:spPr>
          <a:xfrm flipH="1" flipV="1">
            <a:off x="10781554" y="11575"/>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61487B2-0348-2FFC-03FB-6508B6FD36B3}"/>
              </a:ext>
              <a:ext uri="{C183D7F6-B498-43B3-948B-1728B52AA6E4}">
                <adec:decorative xmlns:adec="http://schemas.microsoft.com/office/drawing/2017/decorative" val="1"/>
              </a:ext>
            </a:extLst>
          </p:cNvPr>
          <p:cNvCxnSpPr>
            <a:cxnSpLocks/>
          </p:cNvCxnSpPr>
          <p:nvPr userDrawn="1"/>
        </p:nvCxnSpPr>
        <p:spPr>
          <a:xfrm flipH="1" flipV="1">
            <a:off x="6529388" y="6812"/>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b" anchorCtr="0">
            <a:noAutofit/>
          </a:bodyPr>
          <a:lstStyle>
            <a:lvl1pPr>
              <a:defRPr sz="3600"/>
            </a:lvl1pPr>
          </a:lstStyle>
          <a:p>
            <a:r>
              <a:rPr lang="en-US" dirty="0"/>
              <a:t>Click to add title</a:t>
            </a:r>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838199" y="2125262"/>
            <a:ext cx="10515600" cy="3675944"/>
          </a:xfrm>
        </p:spPr>
        <p:txBody>
          <a:bodyPr>
            <a:normAutofit/>
          </a:bodyPr>
          <a:lstStyle>
            <a:lvl1pPr marL="0" indent="0" algn="ctr">
              <a:buNone/>
              <a:defRPr sz="2000"/>
            </a:lvl1pPr>
          </a:lstStyle>
          <a:p>
            <a:r>
              <a:rPr lang="en-US"/>
              <a:t>Click icon to add table</a:t>
            </a:r>
            <a:endParaRPr lang="en-US" dirty="0"/>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1488423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Content 3">
    <p:bg>
      <p:bgPr>
        <a:solidFill>
          <a:schemeClr val="accent3">
            <a:lumMod val="20000"/>
            <a:lumOff val="80000"/>
          </a:schemeClr>
        </a:solidFill>
        <a:effectLst/>
      </p:bgPr>
    </p:bg>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id="{11843C0D-8C0B-0B3C-7014-7B7217C008E5}"/>
              </a:ext>
              <a:ext uri="{C183D7F6-B498-43B3-948B-1728B52AA6E4}">
                <adec:decorative xmlns:adec="http://schemas.microsoft.com/office/drawing/2017/decorative" val="1"/>
              </a:ext>
            </a:extLst>
          </p:cNvPr>
          <p:cNvCxnSpPr>
            <a:cxnSpLocks/>
          </p:cNvCxnSpPr>
          <p:nvPr userDrawn="1"/>
        </p:nvCxnSpPr>
        <p:spPr>
          <a:xfrm flipH="1">
            <a:off x="8462964" y="5848350"/>
            <a:ext cx="3729036" cy="100965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F7B715CF-E60F-DDAE-369E-BCC2CE4FF958}"/>
              </a:ext>
              <a:ext uri="{C183D7F6-B498-43B3-948B-1728B52AA6E4}">
                <adec:decorative xmlns:adec="http://schemas.microsoft.com/office/drawing/2017/decorative" val="1"/>
              </a:ext>
            </a:extLst>
          </p:cNvPr>
          <p:cNvCxnSpPr>
            <a:cxnSpLocks/>
          </p:cNvCxnSpPr>
          <p:nvPr userDrawn="1"/>
        </p:nvCxnSpPr>
        <p:spPr>
          <a:xfrm flipH="1">
            <a:off x="11543158" y="1647825"/>
            <a:ext cx="648842" cy="52101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2BD8F5F-4228-6BB9-5EA6-553590898242}"/>
              </a:ext>
              <a:ext uri="{C183D7F6-B498-43B3-948B-1728B52AA6E4}">
                <adec:decorative xmlns:adec="http://schemas.microsoft.com/office/drawing/2017/decorative" val="1"/>
              </a:ext>
            </a:extLst>
          </p:cNvPr>
          <p:cNvCxnSpPr>
            <a:cxnSpLocks/>
          </p:cNvCxnSpPr>
          <p:nvPr userDrawn="1"/>
        </p:nvCxnSpPr>
        <p:spPr>
          <a:xfrm flipH="1" flipV="1">
            <a:off x="10781554" y="0"/>
            <a:ext cx="1410446" cy="4258340"/>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9F721F95-97C0-7151-B9F6-C088CEA1A7F8}"/>
              </a:ext>
              <a:ext uri="{C183D7F6-B498-43B3-948B-1728B52AA6E4}">
                <adec:decorative xmlns:adec="http://schemas.microsoft.com/office/drawing/2017/decorative" val="1"/>
              </a:ext>
            </a:extLst>
          </p:cNvPr>
          <p:cNvCxnSpPr>
            <a:cxnSpLocks/>
          </p:cNvCxnSpPr>
          <p:nvPr userDrawn="1"/>
        </p:nvCxnSpPr>
        <p:spPr>
          <a:xfrm flipH="1" flipV="1">
            <a:off x="6529388" y="-4763"/>
            <a:ext cx="5662612" cy="931975"/>
          </a:xfrm>
          <a:prstGeom prst="line">
            <a:avLst/>
          </a:prstGeom>
          <a:ln w="12700">
            <a:solidFill>
              <a:schemeClr val="accent3">
                <a:alpha val="70000"/>
              </a:schemeClr>
            </a:solidFill>
          </a:ln>
        </p:spPr>
        <p:style>
          <a:lnRef idx="1">
            <a:schemeClr val="accent1"/>
          </a:lnRef>
          <a:fillRef idx="0">
            <a:schemeClr val="accent1"/>
          </a:fillRef>
          <a:effectRef idx="0">
            <a:schemeClr val="accent1"/>
          </a:effectRef>
          <a:fontRef idx="minor">
            <a:schemeClr val="tx1"/>
          </a:fontRef>
        </p:style>
      </p:cxnSp>
      <p:sp>
        <p:nvSpPr>
          <p:cNvPr id="14" name="Picture Placeholder 13">
            <a:extLst>
              <a:ext uri="{FF2B5EF4-FFF2-40B4-BE49-F238E27FC236}">
                <a16:creationId xmlns:a16="http://schemas.microsoft.com/office/drawing/2014/main" id="{978AD50A-9C6A-454B-0CAD-EAB518440143}"/>
              </a:ext>
            </a:extLst>
          </p:cNvPr>
          <p:cNvSpPr>
            <a:spLocks noGrp="1"/>
          </p:cNvSpPr>
          <p:nvPr>
            <p:ph type="pic" sz="quarter" idx="10"/>
          </p:nvPr>
        </p:nvSpPr>
        <p:spPr>
          <a:xfrm>
            <a:off x="3810" y="0"/>
            <a:ext cx="7816995" cy="6858000"/>
          </a:xfrm>
          <a:custGeom>
            <a:avLst/>
            <a:gdLst>
              <a:gd name="connsiteX0" fmla="*/ 0 w 7813675"/>
              <a:gd name="connsiteY0" fmla="*/ 0 h 6903720"/>
              <a:gd name="connsiteX1" fmla="*/ 7813675 w 7813675"/>
              <a:gd name="connsiteY1" fmla="*/ 0 h 6903720"/>
              <a:gd name="connsiteX2" fmla="*/ 7813675 w 7813675"/>
              <a:gd name="connsiteY2" fmla="*/ 6903720 h 6903720"/>
              <a:gd name="connsiteX3" fmla="*/ 0 w 7813675"/>
              <a:gd name="connsiteY3" fmla="*/ 6903720 h 6903720"/>
              <a:gd name="connsiteX4" fmla="*/ 0 w 7813675"/>
              <a:gd name="connsiteY4" fmla="*/ 0 h 6903720"/>
              <a:gd name="connsiteX0" fmla="*/ 0 w 7813675"/>
              <a:gd name="connsiteY0" fmla="*/ 0 h 6903720"/>
              <a:gd name="connsiteX1" fmla="*/ 7813675 w 7813675"/>
              <a:gd name="connsiteY1" fmla="*/ 0 h 6903720"/>
              <a:gd name="connsiteX2" fmla="*/ 7813675 w 7813675"/>
              <a:gd name="connsiteY2" fmla="*/ 6903720 h 6903720"/>
              <a:gd name="connsiteX3" fmla="*/ 798854 w 7813675"/>
              <a:gd name="connsiteY3" fmla="*/ 6867163 h 6903720"/>
              <a:gd name="connsiteX4" fmla="*/ 0 w 7813675"/>
              <a:gd name="connsiteY4" fmla="*/ 6903720 h 6903720"/>
              <a:gd name="connsiteX5" fmla="*/ 0 w 7813675"/>
              <a:gd name="connsiteY5" fmla="*/ 0 h 6903720"/>
              <a:gd name="connsiteX0" fmla="*/ 0 w 7813675"/>
              <a:gd name="connsiteY0" fmla="*/ 0 h 6907803"/>
              <a:gd name="connsiteX1" fmla="*/ 7813675 w 7813675"/>
              <a:gd name="connsiteY1" fmla="*/ 0 h 6907803"/>
              <a:gd name="connsiteX2" fmla="*/ 7813675 w 7813675"/>
              <a:gd name="connsiteY2" fmla="*/ 6903720 h 6907803"/>
              <a:gd name="connsiteX3" fmla="*/ 809014 w 7813675"/>
              <a:gd name="connsiteY3" fmla="*/ 6907803 h 6907803"/>
              <a:gd name="connsiteX4" fmla="*/ 0 w 7813675"/>
              <a:gd name="connsiteY4" fmla="*/ 6903720 h 6907803"/>
              <a:gd name="connsiteX5" fmla="*/ 0 w 7813675"/>
              <a:gd name="connsiteY5" fmla="*/ 0 h 6907803"/>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8748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809014 w 7813675"/>
              <a:gd name="connsiteY3" fmla="*/ 6898913 h 6903720"/>
              <a:gd name="connsiteX4" fmla="*/ 0 w 7813675"/>
              <a:gd name="connsiteY4" fmla="*/ 6903720 h 6903720"/>
              <a:gd name="connsiteX5" fmla="*/ 0 w 7813675"/>
              <a:gd name="connsiteY5" fmla="*/ 0 h 6903720"/>
              <a:gd name="connsiteX0" fmla="*/ 0 w 7813675"/>
              <a:gd name="connsiteY0" fmla="*/ 0 h 6903720"/>
              <a:gd name="connsiteX1" fmla="*/ 7813675 w 7813675"/>
              <a:gd name="connsiteY1" fmla="*/ 0 h 6903720"/>
              <a:gd name="connsiteX2" fmla="*/ 7813675 w 7813675"/>
              <a:gd name="connsiteY2" fmla="*/ 6903720 h 6903720"/>
              <a:gd name="connsiteX3" fmla="*/ 740434 w 7813675"/>
              <a:gd name="connsiteY3" fmla="*/ 6898913 h 6903720"/>
              <a:gd name="connsiteX4" fmla="*/ 0 w 7813675"/>
              <a:gd name="connsiteY4" fmla="*/ 6903720 h 6903720"/>
              <a:gd name="connsiteX5" fmla="*/ 0 w 7813675"/>
              <a:gd name="connsiteY5" fmla="*/ 0 h 6903720"/>
              <a:gd name="connsiteX0" fmla="*/ 0 w 7813675"/>
              <a:gd name="connsiteY0" fmla="*/ 0 h 6907385"/>
              <a:gd name="connsiteX1" fmla="*/ 7813675 w 7813675"/>
              <a:gd name="connsiteY1" fmla="*/ 0 h 6907385"/>
              <a:gd name="connsiteX2" fmla="*/ 7813675 w 7813675"/>
              <a:gd name="connsiteY2" fmla="*/ 6903720 h 6907385"/>
              <a:gd name="connsiteX3" fmla="*/ 6359380 w 7813675"/>
              <a:gd name="connsiteY3" fmla="*/ 6907385 h 6907385"/>
              <a:gd name="connsiteX4" fmla="*/ 740434 w 7813675"/>
              <a:gd name="connsiteY4" fmla="*/ 6898913 h 6907385"/>
              <a:gd name="connsiteX5" fmla="*/ 0 w 7813675"/>
              <a:gd name="connsiteY5" fmla="*/ 6903720 h 6907385"/>
              <a:gd name="connsiteX6" fmla="*/ 0 w 7813675"/>
              <a:gd name="connsiteY6"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3320 w 7816995"/>
              <a:gd name="connsiteY5" fmla="*/ 690372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7816995 w 7816995"/>
              <a:gd name="connsiteY2" fmla="*/ 690372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 name="connsiteX0" fmla="*/ 3320 w 7816995"/>
              <a:gd name="connsiteY0" fmla="*/ 0 h 6907385"/>
              <a:gd name="connsiteX1" fmla="*/ 7816995 w 7816995"/>
              <a:gd name="connsiteY1" fmla="*/ 0 h 6907385"/>
              <a:gd name="connsiteX2" fmla="*/ 2899555 w 7816995"/>
              <a:gd name="connsiteY2" fmla="*/ 4648200 h 6907385"/>
              <a:gd name="connsiteX3" fmla="*/ 6362700 w 7816995"/>
              <a:gd name="connsiteY3" fmla="*/ 6907385 h 6907385"/>
              <a:gd name="connsiteX4" fmla="*/ 743754 w 7816995"/>
              <a:gd name="connsiteY4" fmla="*/ 6898913 h 6907385"/>
              <a:gd name="connsiteX5" fmla="*/ 2876060 w 7816995"/>
              <a:gd name="connsiteY5" fmla="*/ 4644390 h 6907385"/>
              <a:gd name="connsiteX6" fmla="*/ 0 w 7816995"/>
              <a:gd name="connsiteY6" fmla="*/ 2510645 h 6907385"/>
              <a:gd name="connsiteX7" fmla="*/ 3320 w 7816995"/>
              <a:gd name="connsiteY7" fmla="*/ 0 h 69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16995" h="6907385">
                <a:moveTo>
                  <a:pt x="3320" y="0"/>
                </a:moveTo>
                <a:lnTo>
                  <a:pt x="7816995" y="0"/>
                </a:lnTo>
                <a:lnTo>
                  <a:pt x="2899555" y="4648200"/>
                </a:lnTo>
                <a:lnTo>
                  <a:pt x="6362700" y="6907385"/>
                </a:lnTo>
                <a:lnTo>
                  <a:pt x="743754" y="6898913"/>
                </a:lnTo>
                <a:lnTo>
                  <a:pt x="2876060" y="4644390"/>
                </a:lnTo>
                <a:cubicBezTo>
                  <a:pt x="1610033" y="3689302"/>
                  <a:pt x="1117437" y="3324763"/>
                  <a:pt x="0" y="2510645"/>
                </a:cubicBezTo>
                <a:cubicBezTo>
                  <a:pt x="1107" y="1673763"/>
                  <a:pt x="2213" y="836882"/>
                  <a:pt x="3320" y="0"/>
                </a:cubicBezTo>
                <a:close/>
              </a:path>
            </a:pathLst>
          </a:custGeom>
          <a:solidFill>
            <a:schemeClr val="tx2"/>
          </a:solidFill>
          <a:ln w="22225">
            <a:noFill/>
          </a:ln>
        </p:spPr>
        <p:txBody>
          <a:bodyPr lIns="274320" tIns="274320">
            <a:normAutofit/>
          </a:bodyPr>
          <a:lstStyle>
            <a:lvl1pPr marL="0" indent="0">
              <a:buNone/>
              <a:defRPr sz="2000"/>
            </a:lvl1pPr>
          </a:lstStyle>
          <a:p>
            <a:r>
              <a:rPr lang="en-US"/>
              <a:t>Click icon to add picture</a:t>
            </a:r>
            <a:endParaRPr lang="en-US" dirty="0"/>
          </a:p>
        </p:txBody>
      </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6080992" y="731562"/>
            <a:ext cx="4902843" cy="3526778"/>
          </a:xfrm>
          <a:noFill/>
        </p:spPr>
        <p:txBody>
          <a:bodyPr anchor="b">
            <a:noAutofit/>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6080992" y="4373217"/>
            <a:ext cx="4902843" cy="1753221"/>
          </a:xfrm>
        </p:spPr>
        <p:txBody>
          <a:bodyPr anchor="t" anchorCtr="0">
            <a:normAutofit/>
          </a:bodyPr>
          <a:lstStyle>
            <a:lvl1pPr marL="0" indent="0">
              <a:spcBef>
                <a:spcPts val="1000"/>
              </a:spcBef>
              <a:buNone/>
              <a:defRPr sz="1800">
                <a:solidFill>
                  <a:schemeClr val="tx1"/>
                </a:solidFill>
              </a:defRPr>
            </a:lvl1pPr>
            <a:lvl2pPr>
              <a:spcBef>
                <a:spcPts val="1000"/>
              </a:spcBef>
              <a:defRPr sz="1600">
                <a:solidFill>
                  <a:schemeClr val="tx1"/>
                </a:solidFill>
              </a:defRPr>
            </a:lvl2pPr>
            <a:lvl3pPr>
              <a:spcBef>
                <a:spcPts val="1000"/>
              </a:spcBef>
              <a:defRPr sz="1400">
                <a:solidFill>
                  <a:schemeClr val="tx1"/>
                </a:solidFill>
              </a:defRPr>
            </a:lvl3pPr>
            <a:lvl4pPr>
              <a:spcBef>
                <a:spcPts val="1000"/>
              </a:spcBef>
              <a:defRPr sz="1200">
                <a:solidFill>
                  <a:schemeClr val="tx1"/>
                </a:solidFill>
              </a:defRPr>
            </a:lvl4pPr>
            <a:lvl5pPr>
              <a:spcBef>
                <a:spcPts val="1000"/>
              </a:spcBef>
              <a:defRPr sz="1200">
                <a:solidFill>
                  <a:schemeClr val="tx1"/>
                </a:solidFill>
              </a:defRPr>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125396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A1BE8-ECC1-4027-B16E-C7BECCA9DF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246C7E1-471A-46AA-8068-98E68C0C207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7C9F8F-EC48-4D16-B4C6-023A7B607BE6}"/>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B79FA5B3-F726-417B-932A-B93E0C8F5A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7D21F1-1A24-43EA-AB09-3024C491E8FB}"/>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5356388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E16569-B648-4D50-BEB8-E8DAE24D68F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40831B3-A1FD-470C-BEEE-4CFB441502DD}"/>
              </a:ext>
            </a:extLst>
          </p:cNvPr>
          <p:cNvSpPr>
            <a:spLocks noGrp="1"/>
          </p:cNvSpPr>
          <p:nvPr>
            <p:ph sz="half" idx="1"/>
          </p:nvPr>
        </p:nvSpPr>
        <p:spPr>
          <a:xfrm>
            <a:off x="838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1F34A17-C244-438C-9AE3-FB9B3CE3BD8F}"/>
              </a:ext>
            </a:extLst>
          </p:cNvPr>
          <p:cNvSpPr>
            <a:spLocks noGrp="1"/>
          </p:cNvSpPr>
          <p:nvPr>
            <p:ph sz="half" idx="2"/>
          </p:nvPr>
        </p:nvSpPr>
        <p:spPr>
          <a:xfrm>
            <a:off x="6172200" y="1924493"/>
            <a:ext cx="5181600" cy="425247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4CFA3AA-3FC1-4B98-8F99-1726F1AC0A38}"/>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1CE10883-BACC-41A1-9067-ECFDB937D72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7660A2-13C9-4432-A6EB-A4FF3D78F15F}"/>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2081215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97C843-C993-4E9C-80DD-3620816E56A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D91A8E3-B066-4511-9C6E-A3435B64DD88}"/>
              </a:ext>
            </a:extLst>
          </p:cNvPr>
          <p:cNvSpPr>
            <a:spLocks noGrp="1"/>
          </p:cNvSpPr>
          <p:nvPr>
            <p:ph type="body" idx="1"/>
          </p:nvPr>
        </p:nvSpPr>
        <p:spPr>
          <a:xfrm>
            <a:off x="839788" y="1734325"/>
            <a:ext cx="5157787"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E86B63-4102-4802-94D7-F138F80F3E19}"/>
              </a:ext>
            </a:extLst>
          </p:cNvPr>
          <p:cNvSpPr>
            <a:spLocks noGrp="1"/>
          </p:cNvSpPr>
          <p:nvPr>
            <p:ph sz="half" idx="2"/>
          </p:nvPr>
        </p:nvSpPr>
        <p:spPr>
          <a:xfrm>
            <a:off x="839788" y="2558237"/>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9C924765-08A7-4A60-86DC-DC420F60BBAE}"/>
              </a:ext>
            </a:extLst>
          </p:cNvPr>
          <p:cNvSpPr>
            <a:spLocks noGrp="1"/>
          </p:cNvSpPr>
          <p:nvPr>
            <p:ph type="body" sz="quarter" idx="3"/>
          </p:nvPr>
        </p:nvSpPr>
        <p:spPr>
          <a:xfrm>
            <a:off x="6172200" y="1734325"/>
            <a:ext cx="5183188" cy="823912"/>
          </a:xfrm>
        </p:spPr>
        <p:txBody>
          <a:bodyPr anchor="b">
            <a:normAutofit/>
          </a:bodyPr>
          <a:lstStyle>
            <a:lvl1pPr marL="0" indent="0">
              <a:buNone/>
              <a:defRPr sz="20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4AA2795-EFB6-4000-8F25-FBB62646C0CD}"/>
              </a:ext>
            </a:extLst>
          </p:cNvPr>
          <p:cNvSpPr>
            <a:spLocks noGrp="1"/>
          </p:cNvSpPr>
          <p:nvPr>
            <p:ph sz="quarter" idx="4"/>
          </p:nvPr>
        </p:nvSpPr>
        <p:spPr>
          <a:xfrm>
            <a:off x="6172200" y="2558237"/>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942CFB-FE12-494A-9C41-3CB90F07BDAA}"/>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8" name="Footer Placeholder 7">
            <a:extLst>
              <a:ext uri="{FF2B5EF4-FFF2-40B4-BE49-F238E27FC236}">
                <a16:creationId xmlns:a16="http://schemas.microsoft.com/office/drawing/2014/main" id="{6C3A07E3-59E1-4EBD-9687-4B6ABE96ACA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CF7BB23-7539-4674-8B66-ACEFF94686CE}"/>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387720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5841DB-C73C-4968-B434-A6AA14DAF62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8152BF-92C7-4BF5-A9DB-16A0BF0F5F5D}"/>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4" name="Footer Placeholder 3">
            <a:extLst>
              <a:ext uri="{FF2B5EF4-FFF2-40B4-BE49-F238E27FC236}">
                <a16:creationId xmlns:a16="http://schemas.microsoft.com/office/drawing/2014/main" id="{C1289DB7-F492-4037-A439-D70F7E5565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FA96F1-8B8A-4E83-B3C2-E10DE522AD30}"/>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40498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031033-9688-463F-9614-47F2F5BC6BF7}"/>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3" name="Footer Placeholder 2">
            <a:extLst>
              <a:ext uri="{FF2B5EF4-FFF2-40B4-BE49-F238E27FC236}">
                <a16:creationId xmlns:a16="http://schemas.microsoft.com/office/drawing/2014/main" id="{085B8DB2-C14B-45AC-ACAF-8702DF59C6E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001DA57-8D4E-4075-9460-4F03DF8AABA8}"/>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7628312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2CBE2C-9DAA-489D-AC88-15CBBA8A9BF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EE124BE-E494-445A-A4FB-A2A8F28F0C1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F2446DE-9A32-4774-9F7C-86678CA90E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00115D-61B3-46D0-B4D3-30C374B526CF}"/>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EF3C2AFC-D0F8-469F-B1E0-123C2E066E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8B9BCDA-9EF7-4531-8021-AF7B30751516}"/>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17199839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0AE558-F89F-4688-94E5-77F37D49F1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BCD35AF-8CA2-49BB-BAE9-F29A0186EC6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5CAA98-55BD-4118-A8AF-D6030607842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ABFF4C5-82A8-4AD8-B7E2-2882F657683C}"/>
              </a:ext>
            </a:extLst>
          </p:cNvPr>
          <p:cNvSpPr>
            <a:spLocks noGrp="1"/>
          </p:cNvSpPr>
          <p:nvPr>
            <p:ph type="dt" sz="half" idx="10"/>
          </p:nvPr>
        </p:nvSpPr>
        <p:spPr/>
        <p:txBody>
          <a:bodyPr/>
          <a:lstStyle/>
          <a:p>
            <a:fld id="{D6D8061D-18C3-4F4F-85EF-561633F58754}" type="datetimeFigureOut">
              <a:rPr lang="en-US" smtClean="0"/>
              <a:t>10/29/2024</a:t>
            </a:fld>
            <a:endParaRPr lang="en-US"/>
          </a:p>
        </p:txBody>
      </p:sp>
      <p:sp>
        <p:nvSpPr>
          <p:cNvPr id="6" name="Footer Placeholder 5">
            <a:extLst>
              <a:ext uri="{FF2B5EF4-FFF2-40B4-BE49-F238E27FC236}">
                <a16:creationId xmlns:a16="http://schemas.microsoft.com/office/drawing/2014/main" id="{3860B401-B64F-417B-8AD6-581A22E5E0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24BD4C-7149-44BF-8150-F72CAA95A56D}"/>
              </a:ext>
            </a:extLst>
          </p:cNvPr>
          <p:cNvSpPr>
            <a:spLocks noGrp="1"/>
          </p:cNvSpPr>
          <p:nvPr>
            <p:ph type="sldNum" sz="quarter" idx="12"/>
          </p:nvPr>
        </p:nvSpPr>
        <p:spPr/>
        <p:txBody>
          <a:bodyPr/>
          <a:lstStyle/>
          <a:p>
            <a:fld id="{CBD12358-51D2-46B3-9BDE-DF29528B9454}" type="slidenum">
              <a:rPr lang="en-US" smtClean="0"/>
              <a:t>‹#›</a:t>
            </a:fld>
            <a:endParaRPr lang="en-US"/>
          </a:p>
        </p:txBody>
      </p:sp>
    </p:spTree>
    <p:extLst>
      <p:ext uri="{BB962C8B-B14F-4D97-AF65-F5344CB8AC3E}">
        <p14:creationId xmlns:p14="http://schemas.microsoft.com/office/powerpoint/2010/main" val="9796634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4436E0F2-A64B-471E-93C0-8DFE08CC57C8}"/>
              </a:ext>
            </a:extLst>
          </p:cNvPr>
          <p:cNvCxnSpPr>
            <a:cxnSpLocks/>
          </p:cNvCxnSpPr>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C1E3AB1-2A8C-4607-9FAE-D8BDB280FE1A}"/>
              </a:ext>
            </a:extLst>
          </p:cNvPr>
          <p:cNvCxnSpPr>
            <a:cxnSpLocks/>
          </p:cNvCxnSpPr>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6D66059-832F-40B6-A35F-F56C8F38A1E7}"/>
              </a:ext>
            </a:extLst>
          </p:cNvPr>
          <p:cNvCxnSpPr>
            <a:cxnSpLocks/>
          </p:cNvCxnSpPr>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A515E2ED-7EA9-448D-83FA-54C3DF9723BD}"/>
              </a:ext>
            </a:extLst>
          </p:cNvPr>
          <p:cNvCxnSpPr>
            <a:cxnSpLocks/>
          </p:cNvCxnSpPr>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0595356-EABD-4767-AC9D-EA21FF115EC0}"/>
              </a:ext>
            </a:extLst>
          </p:cNvPr>
          <p:cNvCxnSpPr>
            <a:cxnSpLocks/>
          </p:cNvCxnSpPr>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28CD9F06-9628-469C-B788-A894E3E08281}"/>
              </a:ext>
            </a:extLst>
          </p:cNvPr>
          <p:cNvCxnSpPr>
            <a:cxnSpLocks/>
          </p:cNvCxnSpPr>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Lst>
          </p:cNvPr>
          <p:cNvCxnSpPr>
            <a:cxnSpLocks/>
          </p:cNvCxnSpPr>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p:nvSpPr>
          <p:cNvPr id="2" name="Title Placeholder 1">
            <a:extLst>
              <a:ext uri="{FF2B5EF4-FFF2-40B4-BE49-F238E27FC236}">
                <a16:creationId xmlns:a16="http://schemas.microsoft.com/office/drawing/2014/main" id="{675B94C5-D205-4339-B029-5D0FD2E5F3DB}"/>
              </a:ext>
            </a:extLst>
          </p:cNvPr>
          <p:cNvSpPr>
            <a:spLocks noGrp="1"/>
          </p:cNvSpPr>
          <p:nvPr>
            <p:ph type="title"/>
          </p:nvPr>
        </p:nvSpPr>
        <p:spPr>
          <a:xfrm>
            <a:off x="1143000" y="533401"/>
            <a:ext cx="9906000" cy="138215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096DC5C-BD34-4CE4-8AA7-A6A4B9516F8F}"/>
              </a:ext>
            </a:extLst>
          </p:cNvPr>
          <p:cNvSpPr>
            <a:spLocks noGrp="1"/>
          </p:cNvSpPr>
          <p:nvPr>
            <p:ph type="body" idx="1"/>
          </p:nvPr>
        </p:nvSpPr>
        <p:spPr>
          <a:xfrm>
            <a:off x="1143000" y="2009554"/>
            <a:ext cx="9906000" cy="40244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1F192A7-D622-449D-9FC2-48FDE4D690F1}"/>
              </a:ext>
            </a:extLst>
          </p:cNvPr>
          <p:cNvSpPr>
            <a:spLocks noGrp="1"/>
          </p:cNvSpPr>
          <p:nvPr>
            <p:ph type="dt" sz="half" idx="2"/>
          </p:nvPr>
        </p:nvSpPr>
        <p:spPr>
          <a:xfrm>
            <a:off x="7337102" y="6398878"/>
            <a:ext cx="4193908"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D6D8061D-18C3-4F4F-85EF-561633F58754}" type="datetimeFigureOut">
              <a:rPr lang="en-US" smtClean="0"/>
              <a:t>10/29/2024</a:t>
            </a:fld>
            <a:endParaRPr lang="en-US"/>
          </a:p>
        </p:txBody>
      </p:sp>
      <p:sp>
        <p:nvSpPr>
          <p:cNvPr id="5" name="Footer Placeholder 4">
            <a:extLst>
              <a:ext uri="{FF2B5EF4-FFF2-40B4-BE49-F238E27FC236}">
                <a16:creationId xmlns:a16="http://schemas.microsoft.com/office/drawing/2014/main" id="{8435B93C-2BE9-4847-BFE5-D3CBCC6E948C}"/>
              </a:ext>
            </a:extLst>
          </p:cNvPr>
          <p:cNvSpPr>
            <a:spLocks noGrp="1"/>
          </p:cNvSpPr>
          <p:nvPr>
            <p:ph type="ftr" sz="quarter" idx="3"/>
          </p:nvPr>
        </p:nvSpPr>
        <p:spPr>
          <a:xfrm>
            <a:off x="154429" y="6398878"/>
            <a:ext cx="4497315" cy="365125"/>
          </a:xfrm>
          <a:prstGeom prst="rect">
            <a:avLst/>
          </a:prstGeom>
        </p:spPr>
        <p:txBody>
          <a:bodyPr vert="horz" lIns="91440" tIns="45720" rIns="91440" bIns="45720" rtlCol="0" anchor="ctr">
            <a:normAutofit/>
          </a:bodyPr>
          <a:lstStyle>
            <a:lvl1pPr algn="l">
              <a:defRPr sz="1200" b="1" spc="30" baseline="0">
                <a:solidFill>
                  <a:schemeClr val="tx2"/>
                </a:solidFill>
                <a:latin typeface="+mj-lt"/>
              </a:defRPr>
            </a:lvl1pPr>
          </a:lstStyle>
          <a:p>
            <a:endParaRPr lang="en-US"/>
          </a:p>
        </p:txBody>
      </p:sp>
      <p:sp>
        <p:nvSpPr>
          <p:cNvPr id="6" name="Slide Number Placeholder 5">
            <a:extLst>
              <a:ext uri="{FF2B5EF4-FFF2-40B4-BE49-F238E27FC236}">
                <a16:creationId xmlns:a16="http://schemas.microsoft.com/office/drawing/2014/main" id="{ADF70A99-395E-4F22-8AAB-6C7EE743D7D5}"/>
              </a:ext>
            </a:extLst>
          </p:cNvPr>
          <p:cNvSpPr>
            <a:spLocks noGrp="1"/>
          </p:cNvSpPr>
          <p:nvPr>
            <p:ph type="sldNum" sz="quarter" idx="4"/>
          </p:nvPr>
        </p:nvSpPr>
        <p:spPr>
          <a:xfrm>
            <a:off x="11602477" y="6398878"/>
            <a:ext cx="470887" cy="365125"/>
          </a:xfrm>
          <a:prstGeom prst="rect">
            <a:avLst/>
          </a:prstGeom>
        </p:spPr>
        <p:txBody>
          <a:bodyPr vert="horz" lIns="91440" tIns="45720" rIns="91440" bIns="45720" rtlCol="0" anchor="ctr">
            <a:normAutofit/>
          </a:bodyPr>
          <a:lstStyle>
            <a:lvl1pPr algn="r">
              <a:defRPr sz="1100">
                <a:solidFill>
                  <a:schemeClr val="tx2"/>
                </a:solidFill>
                <a:latin typeface="+mn-lt"/>
              </a:defRPr>
            </a:lvl1pPr>
          </a:lstStyle>
          <a:p>
            <a:fld id="{CBD12358-51D2-46B3-9BDE-DF29528B9454}" type="slidenum">
              <a:rPr lang="en-US" smtClean="0"/>
              <a:t>‹#›</a:t>
            </a:fld>
            <a:endParaRPr lang="en-US"/>
          </a:p>
        </p:txBody>
      </p:sp>
    </p:spTree>
    <p:extLst>
      <p:ext uri="{BB962C8B-B14F-4D97-AF65-F5344CB8AC3E}">
        <p14:creationId xmlns:p14="http://schemas.microsoft.com/office/powerpoint/2010/main" val="1556065105"/>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3" r:id="rId14"/>
    <p:sldLayoutId id="2147483684" r:id="rId15"/>
    <p:sldLayoutId id="2147483685" r:id="rId16"/>
    <p:sldLayoutId id="2147483686" r:id="rId17"/>
    <p:sldLayoutId id="2147483687" r:id="rId18"/>
    <p:sldLayoutId id="2147483688" r:id="rId19"/>
    <p:sldLayoutId id="2147483689" r:id="rId20"/>
    <p:sldLayoutId id="2147483690" r:id="rId21"/>
    <p:sldLayoutId id="2147483691" r:id="rId22"/>
  </p:sldLayoutIdLst>
  <p:txStyles>
    <p:titleStyle>
      <a:lvl1pPr algn="l" defTabSz="914400" rtl="0" eaLnBrk="1" latinLnBrk="0" hangingPunct="1">
        <a:lnSpc>
          <a:spcPct val="90000"/>
        </a:lnSpc>
        <a:spcBef>
          <a:spcPct val="0"/>
        </a:spcBef>
        <a:buNone/>
        <a:defRPr sz="4400" i="1" kern="1200" cap="all" baseline="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80000"/>
        <a:buFont typeface="Arial" panose="020B0604020202020204" pitchFamily="34" charset="0"/>
        <a:buChar char="•"/>
        <a:defRPr sz="2400" kern="1200">
          <a:solidFill>
            <a:schemeClr val="tx2"/>
          </a:solidFill>
          <a:latin typeface="+mn-lt"/>
          <a:ea typeface="+mn-ea"/>
          <a:cs typeface="+mn-cs"/>
        </a:defRPr>
      </a:lvl1pPr>
      <a:lvl2pPr marL="685800" indent="-228600" algn="l" defTabSz="914400" rtl="0" eaLnBrk="1" latinLnBrk="0" hangingPunct="1">
        <a:lnSpc>
          <a:spcPct val="100000"/>
        </a:lnSpc>
        <a:spcBef>
          <a:spcPts val="500"/>
        </a:spcBef>
        <a:buSzPct val="80000"/>
        <a:buFont typeface="Arial" panose="020B0604020202020204" pitchFamily="34" charset="0"/>
        <a:buChar char="•"/>
        <a:defRPr sz="2000" kern="1200">
          <a:solidFill>
            <a:schemeClr val="tx2"/>
          </a:solidFill>
          <a:latin typeface="+mn-lt"/>
          <a:ea typeface="+mn-ea"/>
          <a:cs typeface="+mn-cs"/>
        </a:defRPr>
      </a:lvl2pPr>
      <a:lvl3pPr marL="1143000" indent="-228600" algn="l" defTabSz="914400" rtl="0" eaLnBrk="1" latinLnBrk="0" hangingPunct="1">
        <a:lnSpc>
          <a:spcPct val="100000"/>
        </a:lnSpc>
        <a:spcBef>
          <a:spcPts val="500"/>
        </a:spcBef>
        <a:buSzPct val="80000"/>
        <a:buFont typeface="Arial" panose="020B0604020202020204" pitchFamily="34" charset="0"/>
        <a:buChar char="•"/>
        <a:defRPr sz="1800" kern="1200">
          <a:solidFill>
            <a:schemeClr val="tx2"/>
          </a:solidFill>
          <a:latin typeface="+mn-lt"/>
          <a:ea typeface="+mn-ea"/>
          <a:cs typeface="+mn-cs"/>
        </a:defRPr>
      </a:lvl3pPr>
      <a:lvl4pPr marL="16002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4pPr>
      <a:lvl5pPr marL="2057400" indent="-228600" algn="l" defTabSz="914400" rtl="0" eaLnBrk="1" latinLnBrk="0" hangingPunct="1">
        <a:lnSpc>
          <a:spcPct val="100000"/>
        </a:lnSpc>
        <a:spcBef>
          <a:spcPts val="500"/>
        </a:spcBef>
        <a:buSzPct val="80000"/>
        <a:buFont typeface="Arial" panose="020B0604020202020204" pitchFamily="34" charset="0"/>
        <a:buChar char="•"/>
        <a:defRPr sz="16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336">
          <p15:clr>
            <a:srgbClr val="F26B43"/>
          </p15:clr>
        </p15:guide>
        <p15:guide id="4" orient="horz" pos="3984">
          <p15:clr>
            <a:srgbClr val="F26B43"/>
          </p15:clr>
        </p15:guide>
        <p15:guide id="5" pos="336">
          <p15:clr>
            <a:srgbClr val="F26B43"/>
          </p15:clr>
        </p15:guide>
        <p15:guide id="6" pos="7344">
          <p15:clr>
            <a:srgbClr val="F26B43"/>
          </p15:clr>
        </p15:guide>
        <p15:guide id="7" pos="720">
          <p15:clr>
            <a:srgbClr val="F26B43"/>
          </p15:clr>
        </p15:guide>
        <p15:guide id="8" pos="696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0.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15.xml"/><Relationship Id="rId1" Type="http://schemas.openxmlformats.org/officeDocument/2006/relationships/slideLayout" Target="../slideLayouts/slideLayout2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8.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9.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6FEC93CF-2672-7D78-F278-58C5E012E0DF}"/>
              </a:ext>
            </a:extLst>
          </p:cNvPr>
          <p:cNvSpPr>
            <a:spLocks noGrp="1"/>
          </p:cNvSpPr>
          <p:nvPr>
            <p:ph type="ctrTitle"/>
          </p:nvPr>
        </p:nvSpPr>
        <p:spPr>
          <a:xfrm>
            <a:off x="1218975" y="776177"/>
            <a:ext cx="5427584" cy="1597845"/>
          </a:xfrm>
        </p:spPr>
        <p:txBody>
          <a:bodyPr/>
          <a:lstStyle/>
          <a:p>
            <a:r>
              <a:rPr lang="en-US" dirty="0"/>
              <a:t>AIRBNB’S IN</a:t>
            </a:r>
            <a:br>
              <a:rPr lang="en-US" dirty="0"/>
            </a:br>
            <a:r>
              <a:rPr lang="en-US" dirty="0"/>
              <a:t>EUROPE</a:t>
            </a:r>
          </a:p>
        </p:txBody>
      </p:sp>
      <p:pic>
        <p:nvPicPr>
          <p:cNvPr id="7" name="Picture Placeholder 6" descr="Looking up view of a city with skyscrapers">
            <a:extLst>
              <a:ext uri="{FF2B5EF4-FFF2-40B4-BE49-F238E27FC236}">
                <a16:creationId xmlns:a16="http://schemas.microsoft.com/office/drawing/2014/main" id="{ED21B7CD-3D69-26B5-8A0B-52A19A6B0A26}"/>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l="72" r="72"/>
          <a:stretch/>
        </p:blipFill>
        <p:spPr/>
      </p:pic>
      <p:sp>
        <p:nvSpPr>
          <p:cNvPr id="2" name="TextBox 1">
            <a:extLst>
              <a:ext uri="{FF2B5EF4-FFF2-40B4-BE49-F238E27FC236}">
                <a16:creationId xmlns:a16="http://schemas.microsoft.com/office/drawing/2014/main" id="{01D4A52D-D20C-7C9E-EEF9-92B62BC7D5BB}"/>
              </a:ext>
            </a:extLst>
          </p:cNvPr>
          <p:cNvSpPr txBox="1"/>
          <p:nvPr/>
        </p:nvSpPr>
        <p:spPr>
          <a:xfrm>
            <a:off x="1218975" y="3965943"/>
            <a:ext cx="4767155" cy="1200329"/>
          </a:xfrm>
          <a:prstGeom prst="rect">
            <a:avLst/>
          </a:prstGeom>
          <a:noFill/>
        </p:spPr>
        <p:txBody>
          <a:bodyPr wrap="square" rtlCol="0">
            <a:spAutoFit/>
          </a:bodyPr>
          <a:lstStyle/>
          <a:p>
            <a:r>
              <a:rPr lang="en-US" dirty="0"/>
              <a:t>A PRESENTATION ON THE NEXT BEST CITY TO EXPAND TO</a:t>
            </a:r>
            <a:br>
              <a:rPr lang="en-US" dirty="0"/>
            </a:br>
            <a:br>
              <a:rPr lang="en-US" dirty="0"/>
            </a:br>
            <a:r>
              <a:rPr lang="en-US" dirty="0"/>
              <a:t>DONE BY NDUTA MAINA</a:t>
            </a:r>
          </a:p>
        </p:txBody>
      </p:sp>
    </p:spTree>
    <p:extLst>
      <p:ext uri="{BB962C8B-B14F-4D97-AF65-F5344CB8AC3E}">
        <p14:creationId xmlns:p14="http://schemas.microsoft.com/office/powerpoint/2010/main" val="30789943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
            <a:extLst>
              <a:ext uri="{FF2B5EF4-FFF2-40B4-BE49-F238E27FC236}">
                <a16:creationId xmlns:a16="http://schemas.microsoft.com/office/drawing/2014/main" id="{5D030A76-B788-B363-104E-266B7C7F7208}"/>
              </a:ext>
            </a:extLst>
          </p:cNvPr>
          <p:cNvSpPr>
            <a:spLocks noGrp="1"/>
          </p:cNvSpPr>
          <p:nvPr>
            <p:ph type="title"/>
          </p:nvPr>
        </p:nvSpPr>
        <p:spPr>
          <a:xfrm>
            <a:off x="1887279" y="369236"/>
            <a:ext cx="9906000" cy="565222"/>
          </a:xfrm>
          <a:noFill/>
        </p:spPr>
        <p:txBody>
          <a:bodyPr/>
          <a:lstStyle/>
          <a:p>
            <a:r>
              <a:rPr lang="en-US" dirty="0"/>
              <a:t>Relationships with price</a:t>
            </a:r>
          </a:p>
        </p:txBody>
      </p:sp>
      <p:pic>
        <p:nvPicPr>
          <p:cNvPr id="3" name="Picture 2">
            <a:extLst>
              <a:ext uri="{FF2B5EF4-FFF2-40B4-BE49-F238E27FC236}">
                <a16:creationId xmlns:a16="http://schemas.microsoft.com/office/drawing/2014/main" id="{5C92D6E2-0BAA-5DE4-3C72-64EDA566C1CC}"/>
              </a:ext>
            </a:extLst>
          </p:cNvPr>
          <p:cNvPicPr>
            <a:picLocks noChangeAspect="1"/>
          </p:cNvPicPr>
          <p:nvPr/>
        </p:nvPicPr>
        <p:blipFill>
          <a:blip r:embed="rId3"/>
          <a:srcRect l="1373" t="3251" r="1649"/>
          <a:stretch/>
        </p:blipFill>
        <p:spPr>
          <a:xfrm>
            <a:off x="1505393" y="934458"/>
            <a:ext cx="9181214" cy="5278030"/>
          </a:xfrm>
          <a:prstGeom prst="rect">
            <a:avLst/>
          </a:prstGeom>
        </p:spPr>
      </p:pic>
    </p:spTree>
    <p:extLst>
      <p:ext uri="{BB962C8B-B14F-4D97-AF65-F5344CB8AC3E}">
        <p14:creationId xmlns:p14="http://schemas.microsoft.com/office/powerpoint/2010/main" val="6437779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7398CA-3E71-39B8-ED06-7280C8AA80FC}"/>
              </a:ext>
            </a:extLst>
          </p:cNvPr>
          <p:cNvSpPr>
            <a:spLocks noGrp="1"/>
          </p:cNvSpPr>
          <p:nvPr>
            <p:ph type="title"/>
          </p:nvPr>
        </p:nvSpPr>
        <p:spPr>
          <a:xfrm>
            <a:off x="2911548" y="148855"/>
            <a:ext cx="4988443" cy="745976"/>
          </a:xfrm>
        </p:spPr>
        <p:txBody>
          <a:bodyPr/>
          <a:lstStyle/>
          <a:p>
            <a:r>
              <a:rPr lang="en-US" dirty="0"/>
              <a:t>MAPPINGS IN LISBON</a:t>
            </a:r>
          </a:p>
        </p:txBody>
      </p:sp>
      <p:pic>
        <p:nvPicPr>
          <p:cNvPr id="6" name="Picture 5">
            <a:extLst>
              <a:ext uri="{FF2B5EF4-FFF2-40B4-BE49-F238E27FC236}">
                <a16:creationId xmlns:a16="http://schemas.microsoft.com/office/drawing/2014/main" id="{DF5FE9B8-8FC9-01F4-3BAB-75045DB12F3E}"/>
              </a:ext>
            </a:extLst>
          </p:cNvPr>
          <p:cNvPicPr>
            <a:picLocks noChangeAspect="1"/>
          </p:cNvPicPr>
          <p:nvPr/>
        </p:nvPicPr>
        <p:blipFill>
          <a:blip r:embed="rId2"/>
          <a:stretch>
            <a:fillRect/>
          </a:stretch>
        </p:blipFill>
        <p:spPr>
          <a:xfrm>
            <a:off x="1" y="1012622"/>
            <a:ext cx="12192000" cy="5845378"/>
          </a:xfrm>
          <a:prstGeom prst="rect">
            <a:avLst/>
          </a:prstGeom>
        </p:spPr>
      </p:pic>
    </p:spTree>
    <p:extLst>
      <p:ext uri="{BB962C8B-B14F-4D97-AF65-F5344CB8AC3E}">
        <p14:creationId xmlns:p14="http://schemas.microsoft.com/office/powerpoint/2010/main" val="24373192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836CB324-D90B-3CEB-EE0B-5864FFB28353}"/>
              </a:ext>
            </a:extLst>
          </p:cNvPr>
          <p:cNvSpPr>
            <a:spLocks noGrp="1"/>
          </p:cNvSpPr>
          <p:nvPr>
            <p:ph type="title"/>
          </p:nvPr>
        </p:nvSpPr>
        <p:spPr>
          <a:xfrm>
            <a:off x="2050311" y="148854"/>
            <a:ext cx="6732182" cy="745976"/>
          </a:xfrm>
        </p:spPr>
        <p:txBody>
          <a:bodyPr/>
          <a:lstStyle/>
          <a:p>
            <a:r>
              <a:rPr lang="en-US" dirty="0"/>
              <a:t>MAPPINGS IN Amsterdam</a:t>
            </a:r>
          </a:p>
        </p:txBody>
      </p:sp>
      <p:pic>
        <p:nvPicPr>
          <p:cNvPr id="7" name="Picture 6">
            <a:extLst>
              <a:ext uri="{FF2B5EF4-FFF2-40B4-BE49-F238E27FC236}">
                <a16:creationId xmlns:a16="http://schemas.microsoft.com/office/drawing/2014/main" id="{17FAB591-6C1F-BAF3-7D14-04CB3410527C}"/>
              </a:ext>
            </a:extLst>
          </p:cNvPr>
          <p:cNvPicPr>
            <a:picLocks noChangeAspect="1"/>
          </p:cNvPicPr>
          <p:nvPr/>
        </p:nvPicPr>
        <p:blipFill>
          <a:blip r:embed="rId3"/>
          <a:stretch>
            <a:fillRect/>
          </a:stretch>
        </p:blipFill>
        <p:spPr>
          <a:xfrm>
            <a:off x="0" y="894830"/>
            <a:ext cx="12192000" cy="5930180"/>
          </a:xfrm>
          <a:prstGeom prst="rect">
            <a:avLst/>
          </a:prstGeom>
        </p:spPr>
      </p:pic>
    </p:spTree>
    <p:extLst>
      <p:ext uri="{BB962C8B-B14F-4D97-AF65-F5344CB8AC3E}">
        <p14:creationId xmlns:p14="http://schemas.microsoft.com/office/powerpoint/2010/main" val="9553336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6C6D494-E3B1-BB5D-6711-FBFE8C11810F}"/>
              </a:ext>
            </a:extLst>
          </p:cNvPr>
          <p:cNvSpPr>
            <a:spLocks noGrp="1"/>
          </p:cNvSpPr>
          <p:nvPr>
            <p:ph type="title"/>
          </p:nvPr>
        </p:nvSpPr>
        <p:spPr>
          <a:xfrm>
            <a:off x="2454347" y="106324"/>
            <a:ext cx="6062331" cy="745976"/>
          </a:xfrm>
        </p:spPr>
        <p:txBody>
          <a:bodyPr>
            <a:normAutofit fontScale="90000"/>
          </a:bodyPr>
          <a:lstStyle/>
          <a:p>
            <a:r>
              <a:rPr lang="en-US" dirty="0"/>
              <a:t>MAPPINGS IN BERLIN</a:t>
            </a:r>
          </a:p>
        </p:txBody>
      </p:sp>
      <p:pic>
        <p:nvPicPr>
          <p:cNvPr id="6" name="Picture 5">
            <a:extLst>
              <a:ext uri="{FF2B5EF4-FFF2-40B4-BE49-F238E27FC236}">
                <a16:creationId xmlns:a16="http://schemas.microsoft.com/office/drawing/2014/main" id="{2677DEEB-170E-5773-3450-3B4D7AA0405B}"/>
              </a:ext>
            </a:extLst>
          </p:cNvPr>
          <p:cNvPicPr>
            <a:picLocks noChangeAspect="1"/>
          </p:cNvPicPr>
          <p:nvPr/>
        </p:nvPicPr>
        <p:blipFill>
          <a:blip r:embed="rId2"/>
          <a:stretch>
            <a:fillRect/>
          </a:stretch>
        </p:blipFill>
        <p:spPr>
          <a:xfrm>
            <a:off x="0" y="712882"/>
            <a:ext cx="12192000" cy="6145118"/>
          </a:xfrm>
          <a:prstGeom prst="rect">
            <a:avLst/>
          </a:prstGeom>
        </p:spPr>
      </p:pic>
    </p:spTree>
    <p:extLst>
      <p:ext uri="{BB962C8B-B14F-4D97-AF65-F5344CB8AC3E}">
        <p14:creationId xmlns:p14="http://schemas.microsoft.com/office/powerpoint/2010/main" val="129724881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1047307" y="542261"/>
            <a:ext cx="9906000" cy="639650"/>
          </a:xfrm>
          <a:noFill/>
        </p:spPr>
        <p:txBody>
          <a:bodyPr/>
          <a:lstStyle/>
          <a:p>
            <a:r>
              <a:rPr lang="en-US" b="1" dirty="0"/>
              <a:t>CONCLUSION</a:t>
            </a:r>
          </a:p>
        </p:txBody>
      </p:sp>
      <p:sp>
        <p:nvSpPr>
          <p:cNvPr id="4" name="Table Placeholder 3">
            <a:extLst>
              <a:ext uri="{FF2B5EF4-FFF2-40B4-BE49-F238E27FC236}">
                <a16:creationId xmlns:a16="http://schemas.microsoft.com/office/drawing/2014/main" id="{0E52F8C9-09DD-A9BE-1584-879063395BC9}"/>
              </a:ext>
            </a:extLst>
          </p:cNvPr>
          <p:cNvSpPr>
            <a:spLocks noGrp="1"/>
          </p:cNvSpPr>
          <p:nvPr>
            <p:ph type="tbl" sz="quarter" idx="13"/>
          </p:nvPr>
        </p:nvSpPr>
        <p:spPr>
          <a:xfrm>
            <a:off x="838200" y="1265274"/>
            <a:ext cx="10515600" cy="5369442"/>
          </a:xfrm>
        </p:spPr>
        <p:txBody>
          <a:bodyPr>
            <a:normAutofit lnSpcReduction="10000"/>
          </a:bodyPr>
          <a:lstStyle/>
          <a:p>
            <a:r>
              <a:rPr lang="en-US" dirty="0"/>
              <a:t>Some insights from the analysis include:</a:t>
            </a:r>
          </a:p>
          <a:p>
            <a:pPr>
              <a:buFont typeface="Arial" panose="020B0604020202020204" pitchFamily="34" charset="0"/>
              <a:buChar char="•"/>
            </a:pPr>
            <a:r>
              <a:rPr lang="en-US" b="1" dirty="0"/>
              <a:t>Weekday prices</a:t>
            </a:r>
            <a:r>
              <a:rPr lang="en-US" dirty="0"/>
              <a:t> tend to be higher than weekend prices, possibly due to lower demand during weekdays, prompting hosts to charge more when they do secure bookings.</a:t>
            </a:r>
          </a:p>
          <a:p>
            <a:pPr>
              <a:buFont typeface="Arial" panose="020B0604020202020204" pitchFamily="34" charset="0"/>
              <a:buChar char="•"/>
            </a:pPr>
            <a:r>
              <a:rPr lang="en-US" dirty="0"/>
              <a:t>Properties managed by </a:t>
            </a:r>
            <a:r>
              <a:rPr lang="en-US" b="1" dirty="0"/>
              <a:t>Super hosts</a:t>
            </a:r>
            <a:r>
              <a:rPr lang="en-US" dirty="0"/>
              <a:t> typically command higher prices than those managed by regular hosts.</a:t>
            </a:r>
          </a:p>
          <a:p>
            <a:pPr>
              <a:buFont typeface="Arial" panose="020B0604020202020204" pitchFamily="34" charset="0"/>
              <a:buChar char="•"/>
            </a:pPr>
            <a:r>
              <a:rPr lang="en-US" b="1" dirty="0"/>
              <a:t>Homes or apartments</a:t>
            </a:r>
            <a:r>
              <a:rPr lang="en-US" dirty="0"/>
              <a:t> are the most expensive room types, despite having a similar guest capacity as shared rooms. This suggests that other factors, such as privacy or amenities, may drive the price difference.</a:t>
            </a:r>
          </a:p>
          <a:p>
            <a:pPr>
              <a:buFont typeface="Arial" panose="020B0604020202020204" pitchFamily="34" charset="0"/>
              <a:buChar char="•"/>
            </a:pPr>
            <a:r>
              <a:rPr lang="en-US" dirty="0"/>
              <a:t>The relationship between </a:t>
            </a:r>
            <a:r>
              <a:rPr lang="en-US" b="1" dirty="0"/>
              <a:t>price and metro distance</a:t>
            </a:r>
            <a:r>
              <a:rPr lang="en-US" dirty="0"/>
              <a:t> appears to be positive, meaning the closer a property is to a metro station, the lower the price. However, the relationship between </a:t>
            </a:r>
            <a:r>
              <a:rPr lang="en-US" b="1" dirty="0"/>
              <a:t>price and city center distance</a:t>
            </a:r>
            <a:r>
              <a:rPr lang="en-US" dirty="0"/>
              <a:t> is weak or nearly nonexistent.</a:t>
            </a:r>
          </a:p>
          <a:p>
            <a:pPr>
              <a:buFont typeface="Arial" panose="020B0604020202020204" pitchFamily="34" charset="0"/>
              <a:buChar char="•"/>
            </a:pPr>
            <a:r>
              <a:rPr lang="en-US" b="1" dirty="0"/>
              <a:t>Guest satisfaction</a:t>
            </a:r>
            <a:r>
              <a:rPr lang="en-US" dirty="0"/>
              <a:t> tends to be higher when properties are more affordable, indicating that guests rate their experiences more positively when they perceive value for money.</a:t>
            </a:r>
          </a:p>
          <a:p>
            <a:pPr>
              <a:buFont typeface="Arial" panose="020B0604020202020204" pitchFamily="34" charset="0"/>
              <a:buChar char="•"/>
            </a:pPr>
            <a:r>
              <a:rPr lang="en-US" dirty="0"/>
              <a:t>Berlin Airbnb's tend to be located around the mainland while Amsterdam and Lisbon tend to be closer to the beach, this could be due to different tourist attraction sites.</a:t>
            </a:r>
          </a:p>
          <a:p>
            <a:r>
              <a:rPr lang="en-US" dirty="0"/>
              <a:t>These insights will assist the travel agency in identifying key marketing areas and making strategic decisions for their expansion.</a:t>
            </a:r>
          </a:p>
          <a:p>
            <a:endParaRPr lang="en-US" dirty="0"/>
          </a:p>
        </p:txBody>
      </p:sp>
    </p:spTree>
    <p:extLst>
      <p:ext uri="{BB962C8B-B14F-4D97-AF65-F5344CB8AC3E}">
        <p14:creationId xmlns:p14="http://schemas.microsoft.com/office/powerpoint/2010/main" val="36046306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1047307" y="542261"/>
            <a:ext cx="9906000" cy="639650"/>
          </a:xfrm>
          <a:noFill/>
        </p:spPr>
        <p:txBody>
          <a:bodyPr/>
          <a:lstStyle/>
          <a:p>
            <a:r>
              <a:rPr lang="en-US" b="1" dirty="0"/>
              <a:t>CONCLUSION</a:t>
            </a:r>
          </a:p>
        </p:txBody>
      </p:sp>
      <p:sp>
        <p:nvSpPr>
          <p:cNvPr id="4" name="Table Placeholder 3">
            <a:extLst>
              <a:ext uri="{FF2B5EF4-FFF2-40B4-BE49-F238E27FC236}">
                <a16:creationId xmlns:a16="http://schemas.microsoft.com/office/drawing/2014/main" id="{0E52F8C9-09DD-A9BE-1584-879063395BC9}"/>
              </a:ext>
            </a:extLst>
          </p:cNvPr>
          <p:cNvSpPr>
            <a:spLocks noGrp="1"/>
          </p:cNvSpPr>
          <p:nvPr>
            <p:ph type="tbl" sz="quarter" idx="13"/>
          </p:nvPr>
        </p:nvSpPr>
        <p:spPr>
          <a:xfrm>
            <a:off x="892342" y="2152626"/>
            <a:ext cx="10407316" cy="2552747"/>
          </a:xfrm>
        </p:spPr>
        <p:txBody>
          <a:bodyPr>
            <a:normAutofit/>
          </a:bodyPr>
          <a:lstStyle/>
          <a:p>
            <a:r>
              <a:rPr lang="en-US" dirty="0"/>
              <a:t>To determine the best city for expansion and marketing, the travel agency should consider key factors such as the average price of Airbnb properties and the elements that influence it, like </a:t>
            </a:r>
            <a:r>
              <a:rPr lang="en-US" dirty="0" err="1"/>
              <a:t>superhost</a:t>
            </a:r>
            <a:r>
              <a:rPr lang="en-US" dirty="0"/>
              <a:t> status, room type, guest satisfaction, cleanliness, and proximity to the city center or metro.</a:t>
            </a:r>
          </a:p>
          <a:p>
            <a:r>
              <a:rPr lang="en-US" dirty="0"/>
              <a:t>Based on my analysis, </a:t>
            </a:r>
            <a:r>
              <a:rPr lang="en-US" b="1" dirty="0"/>
              <a:t>Lisbon</a:t>
            </a:r>
            <a:r>
              <a:rPr lang="en-US" dirty="0"/>
              <a:t> is the most favorable city for expansion. It has the lowest average price, and most Airbnb properties are conveniently located near metro stations or the city center compared to other cities. Lisbon also boasts the highest guest capacity, and both its cleanliness and guest satisfaction ratings are excellent.</a:t>
            </a:r>
          </a:p>
          <a:p>
            <a:endParaRPr lang="en-US" dirty="0"/>
          </a:p>
        </p:txBody>
      </p:sp>
    </p:spTree>
    <p:extLst>
      <p:ext uri="{BB962C8B-B14F-4D97-AF65-F5344CB8AC3E}">
        <p14:creationId xmlns:p14="http://schemas.microsoft.com/office/powerpoint/2010/main" val="23897423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1047307" y="542261"/>
            <a:ext cx="9906000" cy="639650"/>
          </a:xfrm>
          <a:noFill/>
        </p:spPr>
        <p:txBody>
          <a:bodyPr/>
          <a:lstStyle/>
          <a:p>
            <a:r>
              <a:rPr lang="en-US" b="1" dirty="0"/>
              <a:t>CONCLUSION</a:t>
            </a:r>
          </a:p>
        </p:txBody>
      </p:sp>
      <p:sp>
        <p:nvSpPr>
          <p:cNvPr id="6" name="Rectangle 3">
            <a:extLst>
              <a:ext uri="{FF2B5EF4-FFF2-40B4-BE49-F238E27FC236}">
                <a16:creationId xmlns:a16="http://schemas.microsoft.com/office/drawing/2014/main" id="{BE92A23A-2F4D-8186-2062-2B1724DFE34B}"/>
              </a:ext>
            </a:extLst>
          </p:cNvPr>
          <p:cNvSpPr>
            <a:spLocks noChangeArrowheads="1"/>
          </p:cNvSpPr>
          <p:nvPr/>
        </p:nvSpPr>
        <p:spPr bwMode="auto">
          <a:xfrm>
            <a:off x="938813" y="1862040"/>
            <a:ext cx="10314374" cy="2862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rPr>
              <a:t>The analysis has several limitations that should be acknowledged.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rPr>
              <a:t>Firstly, while there are numerous cities in Europe to compare, this study focused solely on Amsterdam, Berlin, and Lisbon. Including more cities could have provided a more comprehensive understanding of market trends.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rPr>
              <a:t>Additionally, due to the large volume of data for each city, I sampled only 10 properties from each, which may not accurately represent the full population and could limit the generalizability of the findings.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rPr>
              <a:t>Some variables, such as longitude, latitude, and other repetitive columns, were excluded from the dataset to streamline the analysis, though these variables might have provided valuable spatial insights.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dirty="0">
                <a:ln>
                  <a:noFill/>
                </a:ln>
                <a:solidFill>
                  <a:schemeClr val="tx1"/>
                </a:solidFill>
                <a:effectLst/>
              </a:rPr>
              <a:t>Moreover, as this is a beginner-level analysis, the insights presented are general and likely do not capture the full depth of the data. With more advanced methods, there would likely be a greater range of meaningful insights to uncover.</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6633105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 name="Picture Placeholder 5" descr="Close-up of a bridge with wires">
            <a:extLst>
              <a:ext uri="{FF2B5EF4-FFF2-40B4-BE49-F238E27FC236}">
                <a16:creationId xmlns:a16="http://schemas.microsoft.com/office/drawing/2014/main" id="{E461669C-A7BA-D639-22CB-B5FBBE698B38}"/>
              </a:ext>
            </a:extLst>
          </p:cNvPr>
          <p:cNvPicPr>
            <a:picLocks noGrp="1" noChangeAspect="1"/>
          </p:cNvPicPr>
          <p:nvPr>
            <p:ph type="pic" sz="quarter" idx="10"/>
          </p:nvPr>
        </p:nvPicPr>
        <p:blipFill rotWithShape="1">
          <a:blip r:embed="rId3">
            <a:extLst>
              <a:ext uri="{28A0092B-C50C-407E-A947-70E740481C1C}">
                <a14:useLocalDpi xmlns:a14="http://schemas.microsoft.com/office/drawing/2010/main" val="0"/>
              </a:ext>
            </a:extLst>
          </a:blip>
          <a:srcRect l="20" r="20"/>
          <a:stretch/>
        </p:blipFill>
        <p:spPr>
          <a:noFill/>
        </p:spPr>
      </p:pic>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noFill/>
        </p:spPr>
        <p:txBody>
          <a:bodyPr anchor="b"/>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idx="1"/>
          </p:nvPr>
        </p:nvSpPr>
        <p:spPr>
          <a:noFill/>
        </p:spPr>
        <p:txBody>
          <a:bodyPr anchor="t">
            <a:normAutofit/>
          </a:bodyPr>
          <a:lstStyle/>
          <a:p>
            <a:r>
              <a:rPr lang="en-US" dirty="0"/>
              <a:t>NDUTA MAINA</a:t>
            </a:r>
          </a:p>
          <a:p>
            <a:r>
              <a:rPr lang="en-US" dirty="0"/>
              <a:t>FINAL PROJECT FOR ZIUNDA DATA STORYTELLING 24</a:t>
            </a:r>
          </a:p>
        </p:txBody>
      </p:sp>
    </p:spTree>
    <p:extLst>
      <p:ext uri="{BB962C8B-B14F-4D97-AF65-F5344CB8AC3E}">
        <p14:creationId xmlns:p14="http://schemas.microsoft.com/office/powerpoint/2010/main" val="12108021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noFill/>
        </p:spPr>
        <p:txBody>
          <a:bodyPr>
            <a:noAutofit/>
          </a:bodyPr>
          <a:lstStyle/>
          <a:p>
            <a:r>
              <a:rPr lang="en-US"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noFill/>
        </p:spPr>
        <p:txBody>
          <a:bodyPr anchor="ctr">
            <a:normAutofit/>
          </a:bodyPr>
          <a:lstStyle/>
          <a:p>
            <a:r>
              <a:rPr lang="en-US" dirty="0"/>
              <a:t>Introduction</a:t>
            </a:r>
          </a:p>
          <a:p>
            <a:r>
              <a:rPr lang="en-US" dirty="0"/>
              <a:t>Background</a:t>
            </a:r>
          </a:p>
          <a:p>
            <a:r>
              <a:rPr lang="en-US" dirty="0"/>
              <a:t>Analysis Questions</a:t>
            </a:r>
          </a:p>
          <a:p>
            <a:r>
              <a:rPr lang="en-US" dirty="0"/>
              <a:t>Conclusion</a:t>
            </a:r>
          </a:p>
        </p:txBody>
      </p:sp>
      <p:pic>
        <p:nvPicPr>
          <p:cNvPr id="25" name="Picture Placeholder 6" descr="A city skyline">
            <a:extLst>
              <a:ext uri="{FF2B5EF4-FFF2-40B4-BE49-F238E27FC236}">
                <a16:creationId xmlns:a16="http://schemas.microsoft.com/office/drawing/2014/main" id="{086C9520-C924-5732-CC82-F0C4A533D4E2}"/>
              </a:ext>
            </a:extLst>
          </p:cNvPr>
          <p:cNvPicPr>
            <a:picLocks noGrp="1" noChangeAspect="1"/>
          </p:cNvPicPr>
          <p:nvPr>
            <p:ph type="pic" sz="quarter" idx="13"/>
          </p:nvPr>
        </p:nvPicPr>
        <p:blipFill rotWithShape="1">
          <a:blip r:embed="rId3">
            <a:extLst>
              <a:ext uri="{28A0092B-C50C-407E-A947-70E740481C1C}">
                <a14:useLocalDpi xmlns:a14="http://schemas.microsoft.com/office/drawing/2010/main" val="0"/>
              </a:ext>
            </a:extLst>
          </a:blip>
          <a:srcRect l="38" r="38"/>
          <a:stretch/>
        </p:blipFill>
        <p:spPr/>
      </p:pic>
    </p:spTree>
    <p:extLst>
      <p:ext uri="{BB962C8B-B14F-4D97-AF65-F5344CB8AC3E}">
        <p14:creationId xmlns:p14="http://schemas.microsoft.com/office/powerpoint/2010/main" val="1038351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noFill/>
        </p:spPr>
        <p:txBody>
          <a:bodyPr/>
          <a:lstStyle/>
          <a:p>
            <a:r>
              <a:rPr lang="en-US" dirty="0"/>
              <a:t>introduction</a:t>
            </a:r>
          </a:p>
        </p:txBody>
      </p:sp>
      <p:pic>
        <p:nvPicPr>
          <p:cNvPr id="24" name="Picture Placeholder 7" descr="Looking up view of tall buildings">
            <a:extLst>
              <a:ext uri="{FF2B5EF4-FFF2-40B4-BE49-F238E27FC236}">
                <a16:creationId xmlns:a16="http://schemas.microsoft.com/office/drawing/2014/main" id="{A672B903-78EE-718A-C122-69D512078839}"/>
              </a:ext>
            </a:extLst>
          </p:cNvPr>
          <p:cNvPicPr>
            <a:picLocks noGrp="1" noChangeAspect="1"/>
          </p:cNvPicPr>
          <p:nvPr>
            <p:ph type="pic" sz="quarter" idx="10"/>
          </p:nvPr>
        </p:nvPicPr>
        <p:blipFill>
          <a:blip r:embed="rId3">
            <a:extLst>
              <a:ext uri="{28A0092B-C50C-407E-A947-70E740481C1C}">
                <a14:useLocalDpi xmlns:a14="http://schemas.microsoft.com/office/drawing/2010/main" val="0"/>
              </a:ext>
            </a:extLst>
          </a:blip>
          <a:srcRect t="61" b="61"/>
          <a:stretch/>
        </p:blipFill>
        <p:spPr>
          <a:noFill/>
        </p:spPr>
      </p:pic>
      <p:sp>
        <p:nvSpPr>
          <p:cNvPr id="3" name="Content Placeholder 2">
            <a:extLst>
              <a:ext uri="{FF2B5EF4-FFF2-40B4-BE49-F238E27FC236}">
                <a16:creationId xmlns:a16="http://schemas.microsoft.com/office/drawing/2014/main" id="{A6A33159-D030-2F82-A142-F75940728319}"/>
              </a:ext>
            </a:extLst>
          </p:cNvPr>
          <p:cNvSpPr>
            <a:spLocks noGrp="1"/>
          </p:cNvSpPr>
          <p:nvPr>
            <p:ph sz="half" idx="2"/>
          </p:nvPr>
        </p:nvSpPr>
        <p:spPr>
          <a:xfrm>
            <a:off x="3423684" y="2022395"/>
            <a:ext cx="7878725" cy="4650410"/>
          </a:xfrm>
          <a:noFill/>
        </p:spPr>
        <p:txBody>
          <a:bodyPr vert="horz" lIns="91440" tIns="45720" rIns="91440" bIns="45720" rtlCol="0" anchor="t">
            <a:normAutofit/>
          </a:bodyPr>
          <a:lstStyle/>
          <a:p>
            <a:pPr marL="0" indent="0">
              <a:buNone/>
            </a:pPr>
            <a:r>
              <a:rPr lang="en-US" dirty="0"/>
              <a:t>BUSINESS PROBLEM:</a:t>
            </a:r>
          </a:p>
          <a:p>
            <a:r>
              <a:rPr lang="en-US" dirty="0"/>
              <a:t>A travel business that specializes in planning curated trips for long-term stays, primarily utilizing Airbnb properties, is looking to expand its operations to a new European city. The agency is evaluating Amsterdam, Berlin, and Lisbon as potential markets for expansion. The key objective is to determine which city offers the most favorable conditions for their business, specifically in terms of market trends related to Airbnb demand, supply, pricing, and regulations. Additionally, the business aims to identify the city with the highest marketing potential to attract clients.</a:t>
            </a:r>
          </a:p>
          <a:p>
            <a:r>
              <a:rPr lang="en-US" dirty="0"/>
              <a:t>The main business problem is to analyze these cities and decide which one provides the optimal balance of Airbnb growth, competitive pricing, and regulatory environment to support sustainable business expansion and effective marketing strategies.</a:t>
            </a:r>
          </a:p>
          <a:p>
            <a:pPr marL="0" indent="0">
              <a:buNone/>
            </a:pPr>
            <a:r>
              <a:rPr lang="en-US" dirty="0"/>
              <a:t>.</a:t>
            </a:r>
          </a:p>
        </p:txBody>
      </p:sp>
    </p:spTree>
    <p:extLst>
      <p:ext uri="{BB962C8B-B14F-4D97-AF65-F5344CB8AC3E}">
        <p14:creationId xmlns:p14="http://schemas.microsoft.com/office/powerpoint/2010/main" val="3666674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noFill/>
        </p:spPr>
        <p:txBody>
          <a:bodyPr/>
          <a:lstStyle/>
          <a:p>
            <a:r>
              <a:rPr lang="en-US" dirty="0"/>
              <a:t>Background on analysis</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noFill/>
        </p:spPr>
        <p:txBody>
          <a:bodyPr/>
          <a:lstStyle/>
          <a:p>
            <a:r>
              <a:rPr lang="en-US" dirty="0"/>
              <a:t>Data source, metadata and queries made</a:t>
            </a:r>
          </a:p>
        </p:txBody>
      </p:sp>
    </p:spTree>
    <p:extLst>
      <p:ext uri="{BB962C8B-B14F-4D97-AF65-F5344CB8AC3E}">
        <p14:creationId xmlns:p14="http://schemas.microsoft.com/office/powerpoint/2010/main" val="4351953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1133253" y="533401"/>
            <a:ext cx="9925493" cy="1382156"/>
          </a:xfrm>
          <a:noFill/>
        </p:spPr>
        <p:txBody>
          <a:bodyPr/>
          <a:lstStyle/>
          <a:p>
            <a:r>
              <a:rPr lang="en-US" dirty="0"/>
              <a:t>Data source &amp; META DATA</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4"/>
          </p:nvPr>
        </p:nvSpPr>
        <p:spPr>
          <a:xfrm>
            <a:off x="744279" y="2044992"/>
            <a:ext cx="10855841" cy="3420143"/>
          </a:xfrm>
          <a:solidFill>
            <a:schemeClr val="bg1"/>
          </a:solidFill>
        </p:spPr>
        <p:txBody>
          <a:bodyPr>
            <a:normAutofit/>
          </a:bodyPr>
          <a:lstStyle/>
          <a:p>
            <a:r>
              <a:rPr lang="en-US" dirty="0"/>
              <a:t>DATA: AIRBNB’S IN EUROPE (FOR KAGGLE)</a:t>
            </a:r>
          </a:p>
          <a:p>
            <a:r>
              <a:rPr lang="en-US" dirty="0"/>
              <a:t>This dataset provides a comprehensive analysis of Airbnb prices in several popular European cities. Each listing is assessed based on various attributes such as room type, cleanliness, guest satisfaction ratings, number of bedrooms, distance from the city center, and more, to offer an in-depth understanding of Airbnb pricing on both weekdays and weekends. By applying spatial econometric methods, the dataset identifies the key determinants of Airbnb prices across these cities. It includes data such as *</a:t>
            </a:r>
            <a:r>
              <a:rPr lang="en-US" dirty="0" err="1"/>
              <a:t>realSum</a:t>
            </a:r>
            <a:r>
              <a:rPr lang="en-US" dirty="0"/>
              <a:t>* (the total price of the listing), *</a:t>
            </a:r>
            <a:r>
              <a:rPr lang="en-US" dirty="0" err="1"/>
              <a:t>room_type</a:t>
            </a:r>
            <a:r>
              <a:rPr lang="en-US" dirty="0"/>
              <a:t>* (private/shared/entire home/apt), </a:t>
            </a:r>
            <a:r>
              <a:rPr lang="en-US" dirty="0" err="1"/>
              <a:t>guest_satisfaction_overall</a:t>
            </a:r>
            <a:r>
              <a:rPr lang="en-US" dirty="0"/>
              <a:t>* (the overall rating from guests comparing all listings offered by a host), number of bedrooms, *</a:t>
            </a:r>
            <a:r>
              <a:rPr lang="en-US" dirty="0" err="1"/>
              <a:t>dist</a:t>
            </a:r>
            <a:r>
              <a:rPr lang="en-US" dirty="0"/>
              <a:t>* (distance from the city center</a:t>
            </a:r>
          </a:p>
          <a:p>
            <a:r>
              <a:rPr lang="en-US" dirty="0"/>
              <a:t>**I EXTRACTED ONLY THE 3 CITIES</a:t>
            </a:r>
          </a:p>
          <a:p>
            <a:r>
              <a:rPr lang="en-US" dirty="0"/>
              <a:t>The aim is to provide insights into how global markets are influenced by social dynamics and geographical factors, which in turn impact pricing strategies for optimal profitability.</a:t>
            </a:r>
          </a:p>
        </p:txBody>
      </p:sp>
    </p:spTree>
    <p:extLst>
      <p:ext uri="{BB962C8B-B14F-4D97-AF65-F5344CB8AC3E}">
        <p14:creationId xmlns:p14="http://schemas.microsoft.com/office/powerpoint/2010/main" val="8374022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5" name="Straight Connector 14">
            <a:extLst>
              <a:ext uri="{FF2B5EF4-FFF2-40B4-BE49-F238E27FC236}">
                <a16:creationId xmlns:a16="http://schemas.microsoft.com/office/drawing/2014/main" id="{4436E0F2-A64B-471E-93C0-8DFE08CC57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3119718" cy="68580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DC1E3AB1-2A8C-4607-9FAE-D8BDB280FE1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0"/>
            <a:ext cx="903768" cy="65436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26D66059-832F-40B6-A35F-F56C8F38A1E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42863" y="5791200"/>
            <a:ext cx="6286501" cy="10668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515E2ED-7EA9-448D-83FA-54C3DF9723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62964" y="5848350"/>
            <a:ext cx="3729036" cy="100965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20595356-EABD-4767-AC9D-EA21FF115EC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11543158" y="1647825"/>
            <a:ext cx="648842" cy="52101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28CD9F06-9628-469C-B788-A894E3E0828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10781554" y="0"/>
            <a:ext cx="1410446" cy="4258340"/>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8550A431-0B61-421B-B4B7-24C0CFF0F93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9388" y="-4763"/>
            <a:ext cx="5662612" cy="931975"/>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sp useBgFill="1">
        <p:nvSpPr>
          <p:cNvPr id="29" name="Rectangle 28">
            <a:extLst>
              <a:ext uri="{FF2B5EF4-FFF2-40B4-BE49-F238E27FC236}">
                <a16:creationId xmlns:a16="http://schemas.microsoft.com/office/drawing/2014/main" id="{052B717E-679E-41A4-B95A-8F7DFAD3FA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23">
            <a:extLst>
              <a:ext uri="{FF2B5EF4-FFF2-40B4-BE49-F238E27FC236}">
                <a16:creationId xmlns:a16="http://schemas.microsoft.com/office/drawing/2014/main" id="{0B0EB278-F8C7-43AD-BCE2-A2F4D98C49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1"/>
            <a:ext cx="7960944" cy="6859759"/>
          </a:xfrm>
          <a:custGeom>
            <a:avLst/>
            <a:gdLst>
              <a:gd name="connsiteX0" fmla="*/ 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0 w 5803153"/>
              <a:gd name="connsiteY4" fmla="*/ 0 h 6857998"/>
              <a:gd name="connsiteX0" fmla="*/ 1016000 w 5803153"/>
              <a:gd name="connsiteY0" fmla="*/ 0 h 6857998"/>
              <a:gd name="connsiteX1" fmla="*/ 5803153 w 5803153"/>
              <a:gd name="connsiteY1" fmla="*/ 0 h 6857998"/>
              <a:gd name="connsiteX2" fmla="*/ 5803153 w 5803153"/>
              <a:gd name="connsiteY2" fmla="*/ 6857998 h 6857998"/>
              <a:gd name="connsiteX3" fmla="*/ 0 w 5803153"/>
              <a:gd name="connsiteY3" fmla="*/ 6857998 h 6857998"/>
              <a:gd name="connsiteX4" fmla="*/ 1016000 w 5803153"/>
              <a:gd name="connsiteY4" fmla="*/ 0 h 6857998"/>
              <a:gd name="connsiteX0" fmla="*/ 1338729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338729 w 6125882"/>
              <a:gd name="connsiteY4" fmla="*/ 0 h 6857998"/>
              <a:gd name="connsiteX0" fmla="*/ 1697317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1697317 w 6125882"/>
              <a:gd name="connsiteY4" fmla="*/ 0 h 6857998"/>
              <a:gd name="connsiteX0" fmla="*/ 2702091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2702091 w 6125882"/>
              <a:gd name="connsiteY4" fmla="*/ 0 h 6857998"/>
              <a:gd name="connsiteX0" fmla="*/ 3837993 w 6125882"/>
              <a:gd name="connsiteY0" fmla="*/ 0 h 6857998"/>
              <a:gd name="connsiteX1" fmla="*/ 6125882 w 6125882"/>
              <a:gd name="connsiteY1" fmla="*/ 0 h 6857998"/>
              <a:gd name="connsiteX2" fmla="*/ 6125882 w 6125882"/>
              <a:gd name="connsiteY2" fmla="*/ 6857998 h 6857998"/>
              <a:gd name="connsiteX3" fmla="*/ 0 w 6125882"/>
              <a:gd name="connsiteY3" fmla="*/ 6846045 h 6857998"/>
              <a:gd name="connsiteX4" fmla="*/ 3837993 w 6125882"/>
              <a:gd name="connsiteY4" fmla="*/ 0 h 6857998"/>
              <a:gd name="connsiteX0" fmla="*/ 3244301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244301 w 6125882"/>
              <a:gd name="connsiteY4" fmla="*/ 0 h 6868949"/>
              <a:gd name="connsiteX0" fmla="*/ 3010169 w 6125882"/>
              <a:gd name="connsiteY0" fmla="*/ 0 h 6868949"/>
              <a:gd name="connsiteX1" fmla="*/ 6125882 w 6125882"/>
              <a:gd name="connsiteY1" fmla="*/ 10951 h 6868949"/>
              <a:gd name="connsiteX2" fmla="*/ 6125882 w 6125882"/>
              <a:gd name="connsiteY2" fmla="*/ 6868949 h 6868949"/>
              <a:gd name="connsiteX3" fmla="*/ 0 w 6125882"/>
              <a:gd name="connsiteY3" fmla="*/ 6856996 h 6868949"/>
              <a:gd name="connsiteX4" fmla="*/ 3010169 w 6125882"/>
              <a:gd name="connsiteY4" fmla="*/ 0 h 6868949"/>
              <a:gd name="connsiteX0" fmla="*/ 2951635 w 6067348"/>
              <a:gd name="connsiteY0" fmla="*/ 0 h 6868949"/>
              <a:gd name="connsiteX1" fmla="*/ 6067348 w 6067348"/>
              <a:gd name="connsiteY1" fmla="*/ 10951 h 6868949"/>
              <a:gd name="connsiteX2" fmla="*/ 6067348 w 6067348"/>
              <a:gd name="connsiteY2" fmla="*/ 6868949 h 6868949"/>
              <a:gd name="connsiteX3" fmla="*/ 0 w 6067348"/>
              <a:gd name="connsiteY3" fmla="*/ 6867946 h 6868949"/>
              <a:gd name="connsiteX4" fmla="*/ 2951635 w 6067348"/>
              <a:gd name="connsiteY4" fmla="*/ 0 h 6868949"/>
              <a:gd name="connsiteX0" fmla="*/ 2762929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762929 w 6067348"/>
              <a:gd name="connsiteY4" fmla="*/ 0 h 6859759"/>
              <a:gd name="connsiteX0" fmla="*/ 2675315 w 6067348"/>
              <a:gd name="connsiteY0" fmla="*/ 0 h 6859759"/>
              <a:gd name="connsiteX1" fmla="*/ 6067348 w 6067348"/>
              <a:gd name="connsiteY1" fmla="*/ 1761 h 6859759"/>
              <a:gd name="connsiteX2" fmla="*/ 6067348 w 6067348"/>
              <a:gd name="connsiteY2" fmla="*/ 6859759 h 6859759"/>
              <a:gd name="connsiteX3" fmla="*/ 0 w 6067348"/>
              <a:gd name="connsiteY3" fmla="*/ 6858756 h 6859759"/>
              <a:gd name="connsiteX4" fmla="*/ 2675315 w 6067348"/>
              <a:gd name="connsiteY4" fmla="*/ 0 h 6859759"/>
              <a:gd name="connsiteX0" fmla="*/ 2446171 w 5838204"/>
              <a:gd name="connsiteY0" fmla="*/ 0 h 6859759"/>
              <a:gd name="connsiteX1" fmla="*/ 5838204 w 5838204"/>
              <a:gd name="connsiteY1" fmla="*/ 1761 h 6859759"/>
              <a:gd name="connsiteX2" fmla="*/ 5838204 w 5838204"/>
              <a:gd name="connsiteY2" fmla="*/ 6859759 h 6859759"/>
              <a:gd name="connsiteX3" fmla="*/ 0 w 5838204"/>
              <a:gd name="connsiteY3" fmla="*/ 6858756 h 6859759"/>
              <a:gd name="connsiteX4" fmla="*/ 2446171 w 5838204"/>
              <a:gd name="connsiteY4" fmla="*/ 0 h 6859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38204" h="6859759">
                <a:moveTo>
                  <a:pt x="2446171" y="0"/>
                </a:moveTo>
                <a:lnTo>
                  <a:pt x="5838204" y="1761"/>
                </a:lnTo>
                <a:lnTo>
                  <a:pt x="5838204" y="6859759"/>
                </a:lnTo>
                <a:lnTo>
                  <a:pt x="0" y="6858756"/>
                </a:lnTo>
                <a:lnTo>
                  <a:pt x="2446171" y="0"/>
                </a:ln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960350" y="541964"/>
            <a:ext cx="4768938" cy="3818667"/>
          </a:xfrm>
        </p:spPr>
        <p:txBody>
          <a:bodyPr vert="horz" lIns="91440" tIns="45720" rIns="91440" bIns="45720" rtlCol="0" anchor="b">
            <a:normAutofit/>
          </a:bodyPr>
          <a:lstStyle/>
          <a:p>
            <a:r>
              <a:rPr lang="en-US" sz="5400" b="1"/>
              <a:t>QUERIES PERFORMED ON THE DATA</a:t>
            </a:r>
          </a:p>
        </p:txBody>
      </p:sp>
      <p:cxnSp>
        <p:nvCxnSpPr>
          <p:cNvPr id="33" name="Straight Connector 32">
            <a:extLst>
              <a:ext uri="{FF2B5EF4-FFF2-40B4-BE49-F238E27FC236}">
                <a16:creationId xmlns:a16="http://schemas.microsoft.com/office/drawing/2014/main" id="{50A7A0AD-25ED-4137-AA04-A0E36CAA8E4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flipV="1">
            <a:off x="6521187" y="10631"/>
            <a:ext cx="876073" cy="6858001"/>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186F20B-6445-4368-B022-F9EABF15AE1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9307961" y="640726"/>
            <a:ext cx="2884039" cy="6217274"/>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99F97BBF-9EBF-4BEE-B39C-E6C666941D8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9434086" y="0"/>
            <a:ext cx="2757914" cy="1425203"/>
          </a:xfrm>
          <a:prstGeom prst="line">
            <a:avLst/>
          </a:prstGeom>
          <a:ln w="12700">
            <a:solidFill>
              <a:schemeClr val="accent2">
                <a:alpha val="70000"/>
              </a:schemeClr>
            </a:solidFill>
          </a:ln>
        </p:spPr>
        <p:style>
          <a:lnRef idx="1">
            <a:schemeClr val="accent1"/>
          </a:lnRef>
          <a:fillRef idx="0">
            <a:schemeClr val="accent1"/>
          </a:fillRef>
          <a:effectRef idx="0">
            <a:schemeClr val="accent1"/>
          </a:effectRef>
          <a:fontRef idx="minor">
            <a:schemeClr val="tx1"/>
          </a:fontRef>
        </p:style>
      </p:cxnSp>
      <p:pic>
        <p:nvPicPr>
          <p:cNvPr id="10" name="Picture 9" descr="A computer screen shot of a computer&#10;&#10;Description automatically generated">
            <a:extLst>
              <a:ext uri="{FF2B5EF4-FFF2-40B4-BE49-F238E27FC236}">
                <a16:creationId xmlns:a16="http://schemas.microsoft.com/office/drawing/2014/main" id="{2945C161-F0DD-9313-4BEA-8367EA77C14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5414" y="10632"/>
            <a:ext cx="6336586" cy="6853890"/>
          </a:xfrm>
          <a:prstGeom prst="rect">
            <a:avLst/>
          </a:prstGeom>
        </p:spPr>
      </p:pic>
    </p:spTree>
    <p:extLst>
      <p:ext uri="{BB962C8B-B14F-4D97-AF65-F5344CB8AC3E}">
        <p14:creationId xmlns:p14="http://schemas.microsoft.com/office/powerpoint/2010/main" val="729609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1593111" y="156329"/>
            <a:ext cx="6645965" cy="592065"/>
          </a:xfrm>
          <a:noFill/>
        </p:spPr>
        <p:txBody>
          <a:bodyPr/>
          <a:lstStyle/>
          <a:p>
            <a:pPr algn="ctr"/>
            <a:r>
              <a:rPr lang="en-US" dirty="0"/>
              <a:t>ANALYSIS QUESTIONS</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566375" y="3833751"/>
            <a:ext cx="5781261" cy="741410"/>
          </a:xfrm>
          <a:noFill/>
        </p:spPr>
        <p:txBody>
          <a:bodyPr vert="horz" lIns="91440" tIns="45720" rIns="91440" bIns="45720" rtlCol="0" anchor="t">
            <a:normAutofit/>
          </a:bodyPr>
          <a:lstStyle/>
          <a:p>
            <a:r>
              <a:rPr lang="en-US" b="1" dirty="0"/>
              <a:t>How do Airbnb prices, cleanliness ratings, and guest satisfaction ratings vary between weekdays and weekends?“</a:t>
            </a:r>
          </a:p>
          <a:p>
            <a:pPr marL="342900" indent="-342900">
              <a:buAutoNum type="arabicParenR"/>
            </a:pPr>
            <a:endParaRPr lang="en-US" b="1" dirty="0"/>
          </a:p>
        </p:txBody>
      </p:sp>
      <p:pic>
        <p:nvPicPr>
          <p:cNvPr id="20" name="Picture Placeholder 19" descr="City lights at night">
            <a:extLst>
              <a:ext uri="{FF2B5EF4-FFF2-40B4-BE49-F238E27FC236}">
                <a16:creationId xmlns:a16="http://schemas.microsoft.com/office/drawing/2014/main" id="{E5D7764F-CE06-1A00-3555-ACAE6ACDFE10}"/>
              </a:ext>
            </a:extLst>
          </p:cNvPr>
          <p:cNvPicPr>
            <a:picLocks noGrp="1" noChangeAspect="1"/>
          </p:cNvPicPr>
          <p:nvPr>
            <p:ph type="pic" sz="quarter" idx="13"/>
          </p:nvPr>
        </p:nvPicPr>
        <p:blipFill>
          <a:blip r:embed="rId3">
            <a:extLst>
              <a:ext uri="{28A0092B-C50C-407E-A947-70E740481C1C}">
                <a14:useLocalDpi xmlns:a14="http://schemas.microsoft.com/office/drawing/2010/main" val="0"/>
              </a:ext>
            </a:extLst>
          </a:blip>
          <a:srcRect t="52" b="52"/>
          <a:stretch/>
        </p:blipFill>
        <p:spPr>
          <a:xfrm>
            <a:off x="9452344" y="-224879"/>
            <a:ext cx="2739656" cy="6903720"/>
          </a:xfrm>
        </p:spPr>
      </p:pic>
      <p:pic>
        <p:nvPicPr>
          <p:cNvPr id="5" name="Picture 4">
            <a:extLst>
              <a:ext uri="{FF2B5EF4-FFF2-40B4-BE49-F238E27FC236}">
                <a16:creationId xmlns:a16="http://schemas.microsoft.com/office/drawing/2014/main" id="{908FF083-CC5B-2FC5-A5F1-ED45FC3B0B3D}"/>
              </a:ext>
            </a:extLst>
          </p:cNvPr>
          <p:cNvPicPr>
            <a:picLocks noChangeAspect="1"/>
          </p:cNvPicPr>
          <p:nvPr/>
        </p:nvPicPr>
        <p:blipFill>
          <a:blip r:embed="rId4"/>
          <a:stretch>
            <a:fillRect/>
          </a:stretch>
        </p:blipFill>
        <p:spPr>
          <a:xfrm>
            <a:off x="566375" y="4735617"/>
            <a:ext cx="6631410" cy="1016889"/>
          </a:xfrm>
          <a:prstGeom prst="rect">
            <a:avLst/>
          </a:prstGeom>
        </p:spPr>
      </p:pic>
      <p:sp>
        <p:nvSpPr>
          <p:cNvPr id="6" name="Content Placeholder 2">
            <a:extLst>
              <a:ext uri="{FF2B5EF4-FFF2-40B4-BE49-F238E27FC236}">
                <a16:creationId xmlns:a16="http://schemas.microsoft.com/office/drawing/2014/main" id="{315A123E-3BF3-5CAB-C4ED-65F25B2F1063}"/>
              </a:ext>
            </a:extLst>
          </p:cNvPr>
          <p:cNvSpPr txBox="1">
            <a:spLocks/>
          </p:cNvSpPr>
          <p:nvPr/>
        </p:nvSpPr>
        <p:spPr>
          <a:xfrm>
            <a:off x="882502" y="863055"/>
            <a:ext cx="6227829" cy="1067875"/>
          </a:xfrm>
          <a:prstGeom prst="rect">
            <a:avLst/>
          </a:prstGeom>
          <a:noFill/>
        </p:spPr>
        <p:txBody>
          <a:bodyPr vert="horz" lIns="91440" tIns="45720" rIns="91440" bIns="45720" rtlCol="0" anchor="t">
            <a:normAutofit/>
          </a:bodyPr>
          <a:lstStyle>
            <a:lvl1pPr marL="0" indent="0" algn="l" defTabSz="914400" rtl="0" eaLnBrk="1" latinLnBrk="0" hangingPunct="1">
              <a:lnSpc>
                <a:spcPct val="100000"/>
              </a:lnSpc>
              <a:spcBef>
                <a:spcPts val="1000"/>
              </a:spcBef>
              <a:spcAft>
                <a:spcPts val="500"/>
              </a:spcAft>
              <a:buSzPct val="80000"/>
              <a:buFont typeface="Arial" panose="020B0604020202020204" pitchFamily="34" charset="0"/>
              <a:buNone/>
              <a:defRPr sz="1800" kern="1200">
                <a:solidFill>
                  <a:schemeClr val="tx2"/>
                </a:solidFill>
                <a:latin typeface="+mn-lt"/>
                <a:ea typeface="+mn-ea"/>
                <a:cs typeface="+mn-cs"/>
              </a:defRPr>
            </a:lvl1pPr>
            <a:lvl2pPr marL="6858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600" kern="1200">
                <a:solidFill>
                  <a:schemeClr val="tx2"/>
                </a:solidFill>
                <a:latin typeface="+mn-lt"/>
                <a:ea typeface="+mn-ea"/>
                <a:cs typeface="+mn-cs"/>
              </a:defRPr>
            </a:lvl2pPr>
            <a:lvl3pPr marL="11430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400" kern="1200">
                <a:solidFill>
                  <a:schemeClr val="tx2"/>
                </a:solidFill>
                <a:latin typeface="+mn-lt"/>
                <a:ea typeface="+mn-ea"/>
                <a:cs typeface="+mn-cs"/>
              </a:defRPr>
            </a:lvl3pPr>
            <a:lvl4pPr marL="16002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200" kern="1200">
                <a:solidFill>
                  <a:schemeClr val="tx2"/>
                </a:solidFill>
                <a:latin typeface="+mn-lt"/>
                <a:ea typeface="+mn-ea"/>
                <a:cs typeface="+mn-cs"/>
              </a:defRPr>
            </a:lvl4pPr>
            <a:lvl5pPr marL="20574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What are the key characteristics and performance metrics of Airbnb properties in Amsterdam, Berlin, and Lisbon, and how do these factors compare across the three cities?</a:t>
            </a:r>
          </a:p>
        </p:txBody>
      </p:sp>
      <p:pic>
        <p:nvPicPr>
          <p:cNvPr id="8" name="Picture 7">
            <a:extLst>
              <a:ext uri="{FF2B5EF4-FFF2-40B4-BE49-F238E27FC236}">
                <a16:creationId xmlns:a16="http://schemas.microsoft.com/office/drawing/2014/main" id="{79D2F1A3-1FAE-77B1-C35A-C628A6A10E4B}"/>
              </a:ext>
            </a:extLst>
          </p:cNvPr>
          <p:cNvPicPr>
            <a:picLocks noChangeAspect="1"/>
          </p:cNvPicPr>
          <p:nvPr/>
        </p:nvPicPr>
        <p:blipFill>
          <a:blip r:embed="rId5"/>
          <a:stretch>
            <a:fillRect/>
          </a:stretch>
        </p:blipFill>
        <p:spPr>
          <a:xfrm>
            <a:off x="736922" y="2029069"/>
            <a:ext cx="8109367" cy="1399931"/>
          </a:xfrm>
          <a:prstGeom prst="rect">
            <a:avLst/>
          </a:prstGeom>
        </p:spPr>
      </p:pic>
    </p:spTree>
    <p:extLst>
      <p:ext uri="{BB962C8B-B14F-4D97-AF65-F5344CB8AC3E}">
        <p14:creationId xmlns:p14="http://schemas.microsoft.com/office/powerpoint/2010/main" val="2737241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891362" y="786724"/>
            <a:ext cx="8901223" cy="638039"/>
          </a:xfrm>
          <a:solidFill>
            <a:schemeClr val="bg1"/>
          </a:solidFill>
        </p:spPr>
        <p:txBody>
          <a:bodyPr vert="horz" lIns="91440" tIns="45720" rIns="91440" bIns="45720" rtlCol="0" anchor="t">
            <a:normAutofit fontScale="92500" lnSpcReduction="10000"/>
          </a:bodyPr>
          <a:lstStyle/>
          <a:p>
            <a:r>
              <a:rPr lang="en-US" b="1" dirty="0"/>
              <a:t>What are the key characteristics and performance metrics of the three room types and how do these factors compare across the three cities?</a:t>
            </a:r>
          </a:p>
          <a:p>
            <a:endParaRPr lang="en-US" dirty="0"/>
          </a:p>
        </p:txBody>
      </p:sp>
      <p:sp>
        <p:nvSpPr>
          <p:cNvPr id="11" name="Content Placeholder 7">
            <a:extLst>
              <a:ext uri="{FF2B5EF4-FFF2-40B4-BE49-F238E27FC236}">
                <a16:creationId xmlns:a16="http://schemas.microsoft.com/office/drawing/2014/main" id="{CA4A4DF9-20D2-607B-AF8E-62FD473FEC10}"/>
              </a:ext>
            </a:extLst>
          </p:cNvPr>
          <p:cNvSpPr txBox="1">
            <a:spLocks/>
          </p:cNvSpPr>
          <p:nvPr/>
        </p:nvSpPr>
        <p:spPr>
          <a:xfrm>
            <a:off x="714153" y="2957822"/>
            <a:ext cx="8901223" cy="638039"/>
          </a:xfrm>
          <a:prstGeom prst="rect">
            <a:avLst/>
          </a:prstGeom>
          <a:solidFill>
            <a:schemeClr val="bg1"/>
          </a:solidFill>
        </p:spPr>
        <p:txBody>
          <a:bodyPr vert="horz" lIns="91440" tIns="45720" rIns="91440" bIns="45720" rtlCol="0" anchor="t">
            <a:normAutofit/>
          </a:bodyPr>
          <a:lstStyle>
            <a:lvl1pPr marL="0" indent="0" algn="l" defTabSz="914400" rtl="0" eaLnBrk="1" latinLnBrk="0" hangingPunct="1">
              <a:lnSpc>
                <a:spcPct val="100000"/>
              </a:lnSpc>
              <a:spcBef>
                <a:spcPts val="1000"/>
              </a:spcBef>
              <a:spcAft>
                <a:spcPts val="500"/>
              </a:spcAft>
              <a:buSzPct val="80000"/>
              <a:buFont typeface="Arial" panose="020B0604020202020204" pitchFamily="34" charset="0"/>
              <a:buNone/>
              <a:defRPr sz="1800" kern="1200">
                <a:solidFill>
                  <a:schemeClr val="tx2"/>
                </a:solidFill>
                <a:latin typeface="+mn-lt"/>
                <a:ea typeface="+mn-ea"/>
                <a:cs typeface="+mn-cs"/>
              </a:defRPr>
            </a:lvl1pPr>
            <a:lvl2pPr marL="6858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600" kern="1200">
                <a:solidFill>
                  <a:schemeClr val="tx2"/>
                </a:solidFill>
                <a:latin typeface="+mn-lt"/>
                <a:ea typeface="+mn-ea"/>
                <a:cs typeface="+mn-cs"/>
              </a:defRPr>
            </a:lvl2pPr>
            <a:lvl3pPr marL="11430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400" kern="1200">
                <a:solidFill>
                  <a:schemeClr val="tx2"/>
                </a:solidFill>
                <a:latin typeface="+mn-lt"/>
                <a:ea typeface="+mn-ea"/>
                <a:cs typeface="+mn-cs"/>
              </a:defRPr>
            </a:lvl3pPr>
            <a:lvl4pPr marL="16002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200" kern="1200">
                <a:solidFill>
                  <a:schemeClr val="tx2"/>
                </a:solidFill>
                <a:latin typeface="+mn-lt"/>
                <a:ea typeface="+mn-ea"/>
                <a:cs typeface="+mn-cs"/>
              </a:defRPr>
            </a:lvl4pPr>
            <a:lvl5pPr marL="2057400" indent="-228600" algn="l" defTabSz="914400" rtl="0" eaLnBrk="1" latinLnBrk="0" hangingPunct="1">
              <a:lnSpc>
                <a:spcPct val="100000"/>
              </a:lnSpc>
              <a:spcBef>
                <a:spcPts val="1000"/>
              </a:spcBef>
              <a:spcAft>
                <a:spcPts val="500"/>
              </a:spcAft>
              <a:buSzPct val="80000"/>
              <a:buFont typeface="Arial" panose="020B0604020202020204" pitchFamily="34" charset="0"/>
              <a:buChar char="•"/>
              <a:defRPr sz="12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How does the </a:t>
            </a:r>
            <a:r>
              <a:rPr lang="en-US" b="1" dirty="0" err="1"/>
              <a:t>Superhost</a:t>
            </a:r>
            <a:r>
              <a:rPr lang="en-US" b="1" dirty="0"/>
              <a:t> status of Airbnb hosts impact the average pricing of their properties?</a:t>
            </a:r>
          </a:p>
        </p:txBody>
      </p:sp>
      <p:pic>
        <p:nvPicPr>
          <p:cNvPr id="15" name="Picture 14">
            <a:extLst>
              <a:ext uri="{FF2B5EF4-FFF2-40B4-BE49-F238E27FC236}">
                <a16:creationId xmlns:a16="http://schemas.microsoft.com/office/drawing/2014/main" id="{C53248BE-AAE5-C708-603D-2DB0E5DC8A83}"/>
              </a:ext>
            </a:extLst>
          </p:cNvPr>
          <p:cNvPicPr>
            <a:picLocks noChangeAspect="1"/>
          </p:cNvPicPr>
          <p:nvPr/>
        </p:nvPicPr>
        <p:blipFill>
          <a:blip r:embed="rId3"/>
          <a:stretch>
            <a:fillRect/>
          </a:stretch>
        </p:blipFill>
        <p:spPr>
          <a:xfrm>
            <a:off x="960249" y="3595861"/>
            <a:ext cx="4472988" cy="789596"/>
          </a:xfrm>
          <a:prstGeom prst="rect">
            <a:avLst/>
          </a:prstGeom>
        </p:spPr>
      </p:pic>
      <p:pic>
        <p:nvPicPr>
          <p:cNvPr id="17" name="Picture 16">
            <a:extLst>
              <a:ext uri="{FF2B5EF4-FFF2-40B4-BE49-F238E27FC236}">
                <a16:creationId xmlns:a16="http://schemas.microsoft.com/office/drawing/2014/main" id="{49356325-D036-D04A-332A-4FE5B969F37C}"/>
              </a:ext>
            </a:extLst>
          </p:cNvPr>
          <p:cNvPicPr>
            <a:picLocks noChangeAspect="1"/>
          </p:cNvPicPr>
          <p:nvPr/>
        </p:nvPicPr>
        <p:blipFill>
          <a:blip r:embed="rId4"/>
          <a:stretch>
            <a:fillRect/>
          </a:stretch>
        </p:blipFill>
        <p:spPr>
          <a:xfrm>
            <a:off x="960249" y="1492622"/>
            <a:ext cx="8703964" cy="1351207"/>
          </a:xfrm>
          <a:prstGeom prst="rect">
            <a:avLst/>
          </a:prstGeom>
        </p:spPr>
      </p:pic>
    </p:spTree>
    <p:extLst>
      <p:ext uri="{BB962C8B-B14F-4D97-AF65-F5344CB8AC3E}">
        <p14:creationId xmlns:p14="http://schemas.microsoft.com/office/powerpoint/2010/main" val="42599771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15B22FB-888D-426F-77BA-D75B7CB7CEA9}"/>
              </a:ext>
            </a:extLst>
          </p:cNvPr>
          <p:cNvPicPr>
            <a:picLocks noChangeAspect="1"/>
          </p:cNvPicPr>
          <p:nvPr/>
        </p:nvPicPr>
        <p:blipFill>
          <a:blip r:embed="rId3"/>
          <a:stretch>
            <a:fillRect/>
          </a:stretch>
        </p:blipFill>
        <p:spPr>
          <a:xfrm>
            <a:off x="1263663" y="517908"/>
            <a:ext cx="9499815" cy="5578047"/>
          </a:xfrm>
          <a:prstGeom prst="rect">
            <a:avLst/>
          </a:prstGeom>
        </p:spPr>
      </p:pic>
    </p:spTree>
    <p:extLst>
      <p:ext uri="{BB962C8B-B14F-4D97-AF65-F5344CB8AC3E}">
        <p14:creationId xmlns:p14="http://schemas.microsoft.com/office/powerpoint/2010/main" val="2279717920"/>
      </p:ext>
    </p:extLst>
  </p:cSld>
  <p:clrMapOvr>
    <a:masterClrMapping/>
  </p:clrMapOvr>
</p:sld>
</file>

<file path=ppt/theme/theme1.xml><?xml version="1.0" encoding="utf-8"?>
<a:theme xmlns:a="http://schemas.openxmlformats.org/drawingml/2006/main" name="AngleLinesVTI">
  <a:themeElements>
    <a:clrScheme name="Custom 34">
      <a:dk1>
        <a:sysClr val="windowText" lastClr="000000"/>
      </a:dk1>
      <a:lt1>
        <a:sysClr val="window" lastClr="FFFFFF"/>
      </a:lt1>
      <a:dk2>
        <a:srgbClr val="001E2E"/>
      </a:dk2>
      <a:lt2>
        <a:srgbClr val="F0ECEC"/>
      </a:lt2>
      <a:accent1>
        <a:srgbClr val="155767"/>
      </a:accent1>
      <a:accent2>
        <a:srgbClr val="BA9CA0"/>
      </a:accent2>
      <a:accent3>
        <a:srgbClr val="A57931"/>
      </a:accent3>
      <a:accent4>
        <a:srgbClr val="0E577C"/>
      </a:accent4>
      <a:accent5>
        <a:srgbClr val="CC846E"/>
      </a:accent5>
      <a:accent6>
        <a:srgbClr val="93767A"/>
      </a:accent6>
      <a:hlink>
        <a:srgbClr val="0563C1"/>
      </a:hlink>
      <a:folHlink>
        <a:srgbClr val="954F72"/>
      </a:folHlink>
    </a:clrScheme>
    <a:fontScheme name="Walbaum Light Univers Light">
      <a:majorFont>
        <a:latin typeface="Walbaum Display Light"/>
        <a:ea typeface=""/>
        <a:cs typeface=""/>
      </a:majorFont>
      <a:minorFont>
        <a:latin typeface="Univers Condensed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ngleLinesVTI" id="{BC1FC193-C72F-4761-9899-1105EDF6BAE8}" vid="{64612625-F022-44B7-B9FA-9D26DEDBDC2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0E62E91-3991-445A-ADE0-DB143B39320F}">
  <ds:schemaRefs>
    <ds:schemaRef ds:uri="http://schemas.microsoft.com/sharepoint/v3/contenttype/forms"/>
  </ds:schemaRefs>
</ds:datastoreItem>
</file>

<file path=customXml/itemProps2.xml><?xml version="1.0" encoding="utf-8"?>
<ds:datastoreItem xmlns:ds="http://schemas.openxmlformats.org/officeDocument/2006/customXml" ds:itemID="{3C20BE78-9FDF-401B-B412-3AA10EC5BEA3}">
  <ds:schemaRefs>
    <ds:schemaRef ds:uri="http://schemas.microsoft.com/sharepoint/v3"/>
    <ds:schemaRef ds:uri="http://schemas.microsoft.com/office/2006/metadata/properties"/>
    <ds:schemaRef ds:uri="http://purl.org/dc/terms/"/>
    <ds:schemaRef ds:uri="http://schemas.openxmlformats.org/package/2006/metadata/core-properties"/>
    <ds:schemaRef ds:uri="http://purl.org/dc/elements/1.1/"/>
    <ds:schemaRef ds:uri="http://schemas.microsoft.com/office/2006/documentManagement/types"/>
    <ds:schemaRef ds:uri="http://schemas.microsoft.com/office/infopath/2007/PartnerControls"/>
    <ds:schemaRef ds:uri="230e9df3-be65-4c73-a93b-d1236ebd677e"/>
    <ds:schemaRef ds:uri="71af3243-3dd4-4a8d-8c0d-dd76da1f02a5"/>
    <ds:schemaRef ds:uri="16c05727-aa75-4e4a-9b5f-8a80a1165891"/>
    <ds:schemaRef ds:uri="http://www.w3.org/XML/1998/namespace"/>
    <ds:schemaRef ds:uri="http://purl.org/dc/dcmitype/"/>
  </ds:schemaRefs>
</ds:datastoreItem>
</file>

<file path=customXml/itemProps3.xml><?xml version="1.0" encoding="utf-8"?>
<ds:datastoreItem xmlns:ds="http://schemas.openxmlformats.org/officeDocument/2006/customXml" ds:itemID="{1C180A77-4928-484F-9529-F716C85D6A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{DA9D4469-3008-4AA1-BB0B-36D15F274171}tf22797433_win32</Template>
  <TotalTime>447</TotalTime>
  <Words>995</Words>
  <Application>Microsoft Office PowerPoint</Application>
  <PresentationFormat>Widescreen</PresentationFormat>
  <Paragraphs>65</Paragraphs>
  <Slides>17</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Univers Condensed Light</vt:lpstr>
      <vt:lpstr>Walbaum Display Light</vt:lpstr>
      <vt:lpstr>AngleLinesVTI</vt:lpstr>
      <vt:lpstr>AIRBNB’S IN EUROPE</vt:lpstr>
      <vt:lpstr>AGENDA</vt:lpstr>
      <vt:lpstr>introduction</vt:lpstr>
      <vt:lpstr>Background on analysis</vt:lpstr>
      <vt:lpstr>Data source &amp; META DATA</vt:lpstr>
      <vt:lpstr>QUERIES PERFORMED ON THE DATA</vt:lpstr>
      <vt:lpstr>ANALYSIS QUESTIONS</vt:lpstr>
      <vt:lpstr>PowerPoint Presentation</vt:lpstr>
      <vt:lpstr>PowerPoint Presentation</vt:lpstr>
      <vt:lpstr>Relationships with price</vt:lpstr>
      <vt:lpstr>MAPPINGS IN LISBON</vt:lpstr>
      <vt:lpstr>MAPPINGS IN Amsterdam</vt:lpstr>
      <vt:lpstr>MAPPINGS IN BERLIN</vt:lpstr>
      <vt:lpstr>CONCLUSION</vt:lpstr>
      <vt:lpstr>CONCLUSION</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maureen maina</dc:creator>
  <cp:lastModifiedBy>maureen maina</cp:lastModifiedBy>
  <cp:revision>3</cp:revision>
  <dcterms:created xsi:type="dcterms:W3CDTF">2024-10-18T16:12:46Z</dcterms:created>
  <dcterms:modified xsi:type="dcterms:W3CDTF">2024-10-29T09:35:15Z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